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2" r:id="rId2"/>
    <p:sldId id="271" r:id="rId3"/>
    <p:sldId id="273" r:id="rId4"/>
    <p:sldId id="263" r:id="rId5"/>
    <p:sldId id="265" r:id="rId6"/>
    <p:sldId id="275" r:id="rId7"/>
    <p:sldId id="264" r:id="rId8"/>
    <p:sldId id="276" r:id="rId9"/>
    <p:sldId id="267" r:id="rId10"/>
    <p:sldId id="268"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2E471D"/>
    <a:srgbClr val="CC00CC"/>
    <a:srgbClr val="FF0066"/>
    <a:srgbClr val="00B0F0"/>
    <a:srgbClr val="00CC99"/>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showGuides="1">
      <p:cViewPr varScale="1">
        <p:scale>
          <a:sx n="89" d="100"/>
          <a:sy n="89" d="100"/>
        </p:scale>
        <p:origin x="1339"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A65C2-919D-43B4-9284-3C0FEC2F23E4}" type="datetimeFigureOut">
              <a:rPr lang="en-IN" smtClean="0"/>
              <a:t>05-06-2022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6ADFEA-06D8-499F-A33F-C477A1A77D67}" type="slidenum">
              <a:rPr lang="en-IN" smtClean="0"/>
              <a:t>‹#›</a:t>
            </a:fld>
            <a:endParaRPr lang="en-IN"/>
          </a:p>
        </p:txBody>
      </p:sp>
    </p:spTree>
    <p:extLst>
      <p:ext uri="{BB962C8B-B14F-4D97-AF65-F5344CB8AC3E}">
        <p14:creationId xmlns:p14="http://schemas.microsoft.com/office/powerpoint/2010/main" val="422870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02E9-288D-44E0-A416-74428F90D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CD947A-33B3-49AB-9B2D-8308EF6247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D079E8-7C6F-4280-8864-75BF53DB8944}"/>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5" name="Footer Placeholder 4">
            <a:extLst>
              <a:ext uri="{FF2B5EF4-FFF2-40B4-BE49-F238E27FC236}">
                <a16:creationId xmlns:a16="http://schemas.microsoft.com/office/drawing/2014/main" id="{BBA5AB24-7DAF-4EEE-8423-F04281E07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DE420-0D41-4574-A72D-C9D682DD0B51}"/>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864182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2633-8911-4E81-BB8D-0520D5837C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8F23A7-6642-45EA-B17D-F76456836F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1CAC3-7EC0-4B63-895B-6EAF1C013FEF}"/>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5" name="Footer Placeholder 4">
            <a:extLst>
              <a:ext uri="{FF2B5EF4-FFF2-40B4-BE49-F238E27FC236}">
                <a16:creationId xmlns:a16="http://schemas.microsoft.com/office/drawing/2014/main" id="{186E6A19-1931-4442-B607-7C1F87AED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3E7AD-EB8E-497B-BF29-5930FF9406E0}"/>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2920695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B5E04D-F11B-445A-8F5F-05C50D1C4F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415B3E-6891-4B3D-B39B-6A336FD6E8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8C29F-46BF-4972-BC0C-EC98FDBB1AE9}"/>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5" name="Footer Placeholder 4">
            <a:extLst>
              <a:ext uri="{FF2B5EF4-FFF2-40B4-BE49-F238E27FC236}">
                <a16:creationId xmlns:a16="http://schemas.microsoft.com/office/drawing/2014/main" id="{82EFFDB4-7737-49AA-88D0-325F98651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5754C-8205-44C5-B364-914092E4DDE5}"/>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208636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8868-7467-4634-B05A-209B639A8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33711-5F52-4174-8194-F9C9031C5D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4DCC3-EC23-4848-8D4F-61761CBF0917}"/>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5" name="Footer Placeholder 4">
            <a:extLst>
              <a:ext uri="{FF2B5EF4-FFF2-40B4-BE49-F238E27FC236}">
                <a16:creationId xmlns:a16="http://schemas.microsoft.com/office/drawing/2014/main" id="{A8C33BD3-C2F4-4AA1-AE84-4EF8E9A90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BA1DD-54A3-4506-AABA-D0A50FF5078A}"/>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1111934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F98E-6628-48DF-AEE6-0F028EC0D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3383D9-E958-40CA-96B8-A03CDE5A0F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2D6579-B15E-4E48-8953-FBC4421415BB}"/>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5" name="Footer Placeholder 4">
            <a:extLst>
              <a:ext uri="{FF2B5EF4-FFF2-40B4-BE49-F238E27FC236}">
                <a16:creationId xmlns:a16="http://schemas.microsoft.com/office/drawing/2014/main" id="{CA176171-6661-4EA3-9BA9-1D3230B1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8461F-C0E4-4554-8540-8E668E30F66F}"/>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135104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5356-9989-455E-BA9F-2A8BAE7BD5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73F00-DA84-489F-969B-251AA28520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BDF9D7-59EA-4CA2-B936-BAD9D6330C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D96D5-F5FF-40FF-A320-8D1F9AEA580E}"/>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6" name="Footer Placeholder 5">
            <a:extLst>
              <a:ext uri="{FF2B5EF4-FFF2-40B4-BE49-F238E27FC236}">
                <a16:creationId xmlns:a16="http://schemas.microsoft.com/office/drawing/2014/main" id="{1B448DAF-9D8B-48F3-A382-80631456EB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E98C8A-1D18-4CBB-842E-491C6E932B93}"/>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230245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9C79-477C-4ED0-8D88-F9A0C13568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40FAA0-8CAA-4C6E-A7C9-47291F7260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FC8358-C5DA-4942-9187-A650DFB27D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080886-9CA3-431F-A310-D119C4D4CA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286962-2AD3-4CAC-8CA2-01B59C42A3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A2C16B-7D09-4E63-BB93-7F53E068A3C4}"/>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8" name="Footer Placeholder 7">
            <a:extLst>
              <a:ext uri="{FF2B5EF4-FFF2-40B4-BE49-F238E27FC236}">
                <a16:creationId xmlns:a16="http://schemas.microsoft.com/office/drawing/2014/main" id="{FEC9BA79-D50D-441A-9A9E-6466D0C1DE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703784-A2B6-4554-AE10-02A78EB01E4E}"/>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3396099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7576-C3E9-405B-B3DC-46430A8174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5D8C30-CA5F-41F6-A74E-D11C45344D5E}"/>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4" name="Footer Placeholder 3">
            <a:extLst>
              <a:ext uri="{FF2B5EF4-FFF2-40B4-BE49-F238E27FC236}">
                <a16:creationId xmlns:a16="http://schemas.microsoft.com/office/drawing/2014/main" id="{3478C681-3FD2-4985-AFA4-AE84F34D09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F2BB29-9E09-416E-86FA-2E901B604F44}"/>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2416509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F2051-89ED-4A86-8549-238F83587586}"/>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3" name="Footer Placeholder 2">
            <a:extLst>
              <a:ext uri="{FF2B5EF4-FFF2-40B4-BE49-F238E27FC236}">
                <a16:creationId xmlns:a16="http://schemas.microsoft.com/office/drawing/2014/main" id="{8DB979FB-EB0C-4E84-84FE-BB6409E46C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C2AC2C-D36F-4FDF-BC48-3CFB5587B241}"/>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146375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22C71-245A-4C0C-B0D7-4743AB41C7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5C1E1F-B621-4CE0-90C3-554D3360E5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FA2A57-EDD6-4472-BEC2-5A5FF4580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E8B91F-AD85-4528-BF4E-4A9773E9B6D0}"/>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6" name="Footer Placeholder 5">
            <a:extLst>
              <a:ext uri="{FF2B5EF4-FFF2-40B4-BE49-F238E27FC236}">
                <a16:creationId xmlns:a16="http://schemas.microsoft.com/office/drawing/2014/main" id="{722906B8-FE8D-429F-84C4-88795D819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F6163-C23E-4D32-A2CD-F4C89681BC4E}"/>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3502776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DAA6-090F-4062-B6AC-C745F5CBAE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77991F-8402-4779-995A-04DE0069BB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92737D-1DC3-4108-8C0C-3CFD06714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41F347-7062-440A-BE33-A778518C3EFE}"/>
              </a:ext>
            </a:extLst>
          </p:cNvPr>
          <p:cNvSpPr>
            <a:spLocks noGrp="1"/>
          </p:cNvSpPr>
          <p:nvPr>
            <p:ph type="dt" sz="half" idx="10"/>
          </p:nvPr>
        </p:nvSpPr>
        <p:spPr/>
        <p:txBody>
          <a:bodyPr/>
          <a:lstStyle/>
          <a:p>
            <a:fld id="{25C473CD-EDBC-4056-B618-26B14DCD5662}" type="datetimeFigureOut">
              <a:rPr lang="en-US" smtClean="0"/>
              <a:t>6/5/2022</a:t>
            </a:fld>
            <a:endParaRPr lang="en-US"/>
          </a:p>
        </p:txBody>
      </p:sp>
      <p:sp>
        <p:nvSpPr>
          <p:cNvPr id="6" name="Footer Placeholder 5">
            <a:extLst>
              <a:ext uri="{FF2B5EF4-FFF2-40B4-BE49-F238E27FC236}">
                <a16:creationId xmlns:a16="http://schemas.microsoft.com/office/drawing/2014/main" id="{4C426468-B802-4EF6-A9D9-A863C6FC5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34DE3A-BEA1-4ED1-BFF1-2C7487B3FA30}"/>
              </a:ext>
            </a:extLst>
          </p:cNvPr>
          <p:cNvSpPr>
            <a:spLocks noGrp="1"/>
          </p:cNvSpPr>
          <p:nvPr>
            <p:ph type="sldNum" sz="quarter" idx="12"/>
          </p:nvPr>
        </p:nvSpPr>
        <p:spPr/>
        <p:txBody>
          <a:bodyPr/>
          <a:lstStyle/>
          <a:p>
            <a:fld id="{AF73F70C-6421-417D-A76F-7834B70C48E3}" type="slidenum">
              <a:rPr lang="en-US" smtClean="0"/>
              <a:t>‹#›</a:t>
            </a:fld>
            <a:endParaRPr lang="en-US"/>
          </a:p>
        </p:txBody>
      </p:sp>
    </p:spTree>
    <p:extLst>
      <p:ext uri="{BB962C8B-B14F-4D97-AF65-F5344CB8AC3E}">
        <p14:creationId xmlns:p14="http://schemas.microsoft.com/office/powerpoint/2010/main" val="275442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AB948-0AE6-4480-B192-D396FEC627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14939F-2AA3-472A-B922-9579818FC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E6184-9B01-45EA-8D8A-F5881AB048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473CD-EDBC-4056-B618-26B14DCD5662}" type="datetimeFigureOut">
              <a:rPr lang="en-US" smtClean="0"/>
              <a:t>6/5/2022</a:t>
            </a:fld>
            <a:endParaRPr lang="en-US"/>
          </a:p>
        </p:txBody>
      </p:sp>
      <p:sp>
        <p:nvSpPr>
          <p:cNvPr id="5" name="Footer Placeholder 4">
            <a:extLst>
              <a:ext uri="{FF2B5EF4-FFF2-40B4-BE49-F238E27FC236}">
                <a16:creationId xmlns:a16="http://schemas.microsoft.com/office/drawing/2014/main" id="{9896C60D-816D-48BE-88FA-B3A473EB5A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A3E011-AD21-4E61-8C9E-00A7A24942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3F70C-6421-417D-A76F-7834B70C48E3}" type="slidenum">
              <a:rPr lang="en-US" smtClean="0"/>
              <a:t>‹#›</a:t>
            </a:fld>
            <a:endParaRPr lang="en-US"/>
          </a:p>
        </p:txBody>
      </p:sp>
    </p:spTree>
    <p:extLst>
      <p:ext uri="{BB962C8B-B14F-4D97-AF65-F5344CB8AC3E}">
        <p14:creationId xmlns:p14="http://schemas.microsoft.com/office/powerpoint/2010/main" val="1238874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8.jpeg"/><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37.jpe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28.jpe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2.jpeg"/><Relationship Id="rId2" Type="http://schemas.openxmlformats.org/officeDocument/2006/relationships/image" Target="../media/image30.jpg"/><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31.jpe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5.jpg"/><Relationship Id="rId2" Type="http://schemas.openxmlformats.org/officeDocument/2006/relationships/image" Target="../media/image33.jpg"/><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34.jp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9C07A63-6E3C-4815-AAC9-451AB2C8B206}"/>
              </a:ext>
            </a:extLst>
          </p:cNvPr>
          <p:cNvGrpSpPr/>
          <p:nvPr/>
        </p:nvGrpSpPr>
        <p:grpSpPr>
          <a:xfrm>
            <a:off x="-8850078" y="0"/>
            <a:ext cx="12271200" cy="6849978"/>
            <a:chOff x="0" y="0"/>
            <a:chExt cx="12287250" cy="6858000"/>
          </a:xfrm>
        </p:grpSpPr>
        <p:sp>
          <p:nvSpPr>
            <p:cNvPr id="20" name="Freeform: Shape 19">
              <a:extLst>
                <a:ext uri="{FF2B5EF4-FFF2-40B4-BE49-F238E27FC236}">
                  <a16:creationId xmlns:a16="http://schemas.microsoft.com/office/drawing/2014/main" id="{35E005FC-A5DF-4ABE-BA09-2E4DEA893D72}"/>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23B588A-2165-45AC-BE69-27D75C37E47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E78BEC8-9DF2-4A6A-80EF-A19F4D919A5F}"/>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1D92CB83-6C3C-4D11-A5D4-B04778CCC3E8}"/>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26" name="Group 25">
            <a:extLst>
              <a:ext uri="{FF2B5EF4-FFF2-40B4-BE49-F238E27FC236}">
                <a16:creationId xmlns:a16="http://schemas.microsoft.com/office/drawing/2014/main" id="{B7CC115B-936C-440A-A276-2CA4301C907E}"/>
              </a:ext>
            </a:extLst>
          </p:cNvPr>
          <p:cNvGrpSpPr/>
          <p:nvPr/>
        </p:nvGrpSpPr>
        <p:grpSpPr>
          <a:xfrm>
            <a:off x="-9395505" y="-9231"/>
            <a:ext cx="12037510" cy="6849978"/>
            <a:chOff x="0" y="0"/>
            <a:chExt cx="12287250" cy="6858000"/>
          </a:xfrm>
        </p:grpSpPr>
        <p:sp>
          <p:nvSpPr>
            <p:cNvPr id="27" name="Freeform: Shape 26">
              <a:extLst>
                <a:ext uri="{FF2B5EF4-FFF2-40B4-BE49-F238E27FC236}">
                  <a16:creationId xmlns:a16="http://schemas.microsoft.com/office/drawing/2014/main" id="{2232F3A0-436C-46FB-B47C-7F18812017C1}"/>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F10A1BF2-1A39-417A-BA03-2B43A2DF4DA0}"/>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15D93D3-689A-432E-86C4-30BE71AC5CD0}"/>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FF99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CD2BA47-CA13-4EC6-AB13-51CDD58B165C}"/>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31" name="Group 30">
            <a:extLst>
              <a:ext uri="{FF2B5EF4-FFF2-40B4-BE49-F238E27FC236}">
                <a16:creationId xmlns:a16="http://schemas.microsoft.com/office/drawing/2014/main" id="{8D6B815F-710B-4503-9B74-A2FC5F0ED286}"/>
              </a:ext>
            </a:extLst>
          </p:cNvPr>
          <p:cNvGrpSpPr/>
          <p:nvPr/>
        </p:nvGrpSpPr>
        <p:grpSpPr>
          <a:xfrm>
            <a:off x="-9948961" y="-9231"/>
            <a:ext cx="12050114" cy="6867231"/>
            <a:chOff x="0" y="0"/>
            <a:chExt cx="12287250" cy="6858000"/>
          </a:xfrm>
        </p:grpSpPr>
        <p:sp>
          <p:nvSpPr>
            <p:cNvPr id="32" name="Freeform: Shape 31">
              <a:extLst>
                <a:ext uri="{FF2B5EF4-FFF2-40B4-BE49-F238E27FC236}">
                  <a16:creationId xmlns:a16="http://schemas.microsoft.com/office/drawing/2014/main" id="{1C4299E9-B096-4E77-A726-5E239E972815}"/>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04127002-06ED-4CE5-98D9-728547FDE910}"/>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ABAC742F-7F1F-47CE-A9CD-6DAC5FC30602}"/>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00CC9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2947CC84-6298-407F-80C3-4BB250C0A604}"/>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36" name="Group 35">
            <a:extLst>
              <a:ext uri="{FF2B5EF4-FFF2-40B4-BE49-F238E27FC236}">
                <a16:creationId xmlns:a16="http://schemas.microsoft.com/office/drawing/2014/main" id="{036EFC44-63C0-49F9-8210-D589239E5F93}"/>
              </a:ext>
            </a:extLst>
          </p:cNvPr>
          <p:cNvGrpSpPr/>
          <p:nvPr/>
        </p:nvGrpSpPr>
        <p:grpSpPr>
          <a:xfrm>
            <a:off x="-10478353" y="-605"/>
            <a:ext cx="12038504" cy="6841352"/>
            <a:chOff x="0" y="0"/>
            <a:chExt cx="12287250" cy="6858000"/>
          </a:xfrm>
        </p:grpSpPr>
        <p:sp>
          <p:nvSpPr>
            <p:cNvPr id="37" name="Freeform: Shape 36">
              <a:extLst>
                <a:ext uri="{FF2B5EF4-FFF2-40B4-BE49-F238E27FC236}">
                  <a16:creationId xmlns:a16="http://schemas.microsoft.com/office/drawing/2014/main" id="{F3124FDC-ECAC-4ABA-81A7-B6CF8F992F04}"/>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3C95F9AD-2349-466D-B4EF-2C61171A5B85}"/>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76CB436-BFE6-42F1-BD34-675B3DEBE780}"/>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FF00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1752D9D5-9D90-437E-8E51-8CE2A283EBDD}"/>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pic>
        <p:nvPicPr>
          <p:cNvPr id="4" name="Picture 3">
            <a:extLst>
              <a:ext uri="{FF2B5EF4-FFF2-40B4-BE49-F238E27FC236}">
                <a16:creationId xmlns:a16="http://schemas.microsoft.com/office/drawing/2014/main" id="{9A4DDBF0-2C03-4FAB-BF16-EF2FCF66E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30" y="42525"/>
            <a:ext cx="1321204" cy="1321204"/>
          </a:xfrm>
          <a:prstGeom prst="rect">
            <a:avLst/>
          </a:prstGeom>
        </p:spPr>
      </p:pic>
      <p:pic>
        <p:nvPicPr>
          <p:cNvPr id="1026" name="Picture 2" descr="Vel Tech Rangarajan Dr. Sagunthala R&amp;D Institute of Science and Technology  - Wikipedia">
            <a:extLst>
              <a:ext uri="{FF2B5EF4-FFF2-40B4-BE49-F238E27FC236}">
                <a16:creationId xmlns:a16="http://schemas.microsoft.com/office/drawing/2014/main" id="{1356D8B7-834B-42EE-8C49-F40FD1C28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131" y="433598"/>
            <a:ext cx="1397689" cy="13976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3A1D9B5-3EEC-45B4-A9AC-B0070A40DDCA}"/>
              </a:ext>
            </a:extLst>
          </p:cNvPr>
          <p:cNvSpPr txBox="1"/>
          <p:nvPr/>
        </p:nvSpPr>
        <p:spPr>
          <a:xfrm flipH="1">
            <a:off x="3703067" y="4005204"/>
            <a:ext cx="7279507" cy="523220"/>
          </a:xfrm>
          <a:prstGeom prst="rect">
            <a:avLst/>
          </a:prstGeom>
          <a:noFill/>
        </p:spPr>
        <p:txBody>
          <a:bodyPr wrap="square" rtlCol="0">
            <a:spAutoFit/>
          </a:bodyPr>
          <a:lstStyle/>
          <a:p>
            <a:r>
              <a:rPr lang="en-IN" sz="2800" dirty="0">
                <a:latin typeface="Bahnschrift Condensed" panose="020B0502040204020203" pitchFamily="34" charset="0"/>
              </a:rPr>
              <a:t>Department of Computer Science and Engineering</a:t>
            </a:r>
          </a:p>
        </p:txBody>
      </p:sp>
      <p:sp>
        <p:nvSpPr>
          <p:cNvPr id="22" name="TextBox 21">
            <a:extLst>
              <a:ext uri="{FF2B5EF4-FFF2-40B4-BE49-F238E27FC236}">
                <a16:creationId xmlns:a16="http://schemas.microsoft.com/office/drawing/2014/main" id="{0CA05111-7E72-4F89-88C2-777B6E30E05A}"/>
              </a:ext>
            </a:extLst>
          </p:cNvPr>
          <p:cNvSpPr txBox="1"/>
          <p:nvPr/>
        </p:nvSpPr>
        <p:spPr>
          <a:xfrm>
            <a:off x="4437401" y="2870386"/>
            <a:ext cx="5812688" cy="1107996"/>
          </a:xfrm>
          <a:prstGeom prst="rect">
            <a:avLst/>
          </a:prstGeom>
          <a:noFill/>
        </p:spPr>
        <p:txBody>
          <a:bodyPr wrap="square" rtlCol="0">
            <a:spAutoFit/>
          </a:bodyPr>
          <a:lstStyle/>
          <a:p>
            <a:r>
              <a:rPr lang="en-IN" sz="6600" dirty="0">
                <a:solidFill>
                  <a:srgbClr val="2E471D"/>
                </a:solidFill>
                <a:latin typeface="Enjelina Demo" pitchFamily="2" charset="0"/>
              </a:rPr>
              <a:t>Photo Booth</a:t>
            </a:r>
          </a:p>
        </p:txBody>
      </p:sp>
      <p:sp>
        <p:nvSpPr>
          <p:cNvPr id="2" name="TextBox 1">
            <a:extLst>
              <a:ext uri="{FF2B5EF4-FFF2-40B4-BE49-F238E27FC236}">
                <a16:creationId xmlns:a16="http://schemas.microsoft.com/office/drawing/2014/main" id="{F1249048-CBEB-481D-BA72-9DB169437848}"/>
              </a:ext>
            </a:extLst>
          </p:cNvPr>
          <p:cNvSpPr txBox="1"/>
          <p:nvPr/>
        </p:nvSpPr>
        <p:spPr>
          <a:xfrm>
            <a:off x="4280582" y="4974950"/>
            <a:ext cx="4919794" cy="830997"/>
          </a:xfrm>
          <a:prstGeom prst="rect">
            <a:avLst/>
          </a:prstGeom>
          <a:noFill/>
        </p:spPr>
        <p:txBody>
          <a:bodyPr wrap="square" rtlCol="0">
            <a:spAutoFit/>
          </a:bodyPr>
          <a:lstStyle/>
          <a:p>
            <a:pPr algn="ctr"/>
            <a:r>
              <a:rPr lang="en-IN" sz="2400" b="1" dirty="0">
                <a:solidFill>
                  <a:srgbClr val="700000"/>
                </a:solidFill>
                <a:latin typeface="Times New Roman" panose="02020603050405020304" pitchFamily="18" charset="0"/>
                <a:cs typeface="Times New Roman" panose="02020603050405020304" pitchFamily="18" charset="0"/>
              </a:rPr>
              <a:t>MAYURAKSHYA PAUL</a:t>
            </a:r>
          </a:p>
          <a:p>
            <a:pPr algn="ctr"/>
            <a:r>
              <a:rPr lang="en-IN" sz="2400" b="1" dirty="0">
                <a:solidFill>
                  <a:srgbClr val="700000"/>
                </a:solidFill>
                <a:latin typeface="Times New Roman" panose="02020603050405020304" pitchFamily="18" charset="0"/>
                <a:cs typeface="Times New Roman" panose="02020603050405020304" pitchFamily="18" charset="0"/>
              </a:rPr>
              <a:t>ROHIT KUMAR</a:t>
            </a:r>
          </a:p>
        </p:txBody>
      </p:sp>
      <p:sp>
        <p:nvSpPr>
          <p:cNvPr id="3" name="Rectangle 2">
            <a:extLst>
              <a:ext uri="{FF2B5EF4-FFF2-40B4-BE49-F238E27FC236}">
                <a16:creationId xmlns:a16="http://schemas.microsoft.com/office/drawing/2014/main" id="{C029548E-8675-4999-A977-68E59673D276}"/>
              </a:ext>
            </a:extLst>
          </p:cNvPr>
          <p:cNvSpPr/>
          <p:nvPr/>
        </p:nvSpPr>
        <p:spPr>
          <a:xfrm>
            <a:off x="2863970" y="1953839"/>
            <a:ext cx="9309264" cy="369332"/>
          </a:xfrm>
          <a:prstGeom prst="rect">
            <a:avLst/>
          </a:prstGeom>
        </p:spPr>
        <p:txBody>
          <a:bodyPr wrap="square">
            <a:spAutoFit/>
          </a:bodyPr>
          <a:lstStyle/>
          <a:p>
            <a:r>
              <a:rPr lang="en-US" b="1" dirty="0">
                <a:solidFill>
                  <a:srgbClr val="700000"/>
                </a:solidFill>
                <a:latin typeface="Arial Rounded MT Bold" panose="020F0704030504030204" pitchFamily="34" charset="0"/>
              </a:rPr>
              <a:t>Vel Tech Rangarajan Dr. Sagunthala R&amp;D Institute of Science and Technology</a:t>
            </a:r>
            <a:endParaRPr lang="en-IN" b="1" dirty="0">
              <a:solidFill>
                <a:srgbClr val="700000"/>
              </a:solidFill>
              <a:latin typeface="Arial Rounded MT Bold" panose="020F0704030504030204" pitchFamily="34" charset="0"/>
            </a:endParaRPr>
          </a:p>
        </p:txBody>
      </p:sp>
    </p:spTree>
    <p:extLst>
      <p:ext uri="{BB962C8B-B14F-4D97-AF65-F5344CB8AC3E}">
        <p14:creationId xmlns:p14="http://schemas.microsoft.com/office/powerpoint/2010/main" val="180561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2500"/>
                            </p:stCondLst>
                            <p:childTnLst>
                              <p:par>
                                <p:cTn id="13" presetID="21"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heel(1)">
                                      <p:cBhvr>
                                        <p:cTn id="15" dur="2000"/>
                                        <p:tgtEl>
                                          <p:spTgt spid="22"/>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4500"/>
                            </p:stCondLst>
                            <p:childTnLst>
                              <p:par>
                                <p:cTn id="22" presetID="42"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DD94B-8207-4115-91E6-3BCEA0C26AD4}"/>
              </a:ext>
            </a:extLst>
          </p:cNvPr>
          <p:cNvSpPr/>
          <p:nvPr/>
        </p:nvSpPr>
        <p:spPr>
          <a:xfrm rot="10800000" flipH="1" flipV="1">
            <a:off x="-222752" y="-815279"/>
            <a:ext cx="12414752" cy="792865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A4E6230-2DA8-49A6-9945-C4EF69B06F13}"/>
              </a:ext>
            </a:extLst>
          </p:cNvPr>
          <p:cNvSpPr/>
          <p:nvPr/>
        </p:nvSpPr>
        <p:spPr>
          <a:xfrm>
            <a:off x="-319177" y="0"/>
            <a:ext cx="12511177"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1E3BA7C5-215F-40E1-92AB-58443F3E226D}"/>
              </a:ext>
            </a:extLst>
          </p:cNvPr>
          <p:cNvSpPr/>
          <p:nvPr/>
        </p:nvSpPr>
        <p:spPr>
          <a:xfrm flipH="1" flipV="1">
            <a:off x="9656086" y="1828800"/>
            <a:ext cx="1828800" cy="442687"/>
          </a:xfrm>
          <a:custGeom>
            <a:avLst/>
            <a:gdLst>
              <a:gd name="connsiteX0" fmla="*/ 478971 w 957943"/>
              <a:gd name="connsiteY0" fmla="*/ 678543 h 678543"/>
              <a:gd name="connsiteX1" fmla="*/ 0 w 957943"/>
              <a:gd name="connsiteY1" fmla="*/ 678543 h 678543"/>
              <a:gd name="connsiteX2" fmla="*/ 478971 w 957943"/>
              <a:gd name="connsiteY2" fmla="*/ 0 h 678543"/>
              <a:gd name="connsiteX3" fmla="*/ 957943 w 957943"/>
              <a:gd name="connsiteY3" fmla="*/ 678543 h 678543"/>
              <a:gd name="connsiteX4" fmla="*/ 478972 w 957943"/>
              <a:gd name="connsiteY4" fmla="*/ 678543 h 678543"/>
              <a:gd name="connsiteX5" fmla="*/ 478972 w 957943"/>
              <a:gd name="connsiteY5" fmla="*/ 0 h 678543"/>
              <a:gd name="connsiteX6" fmla="*/ 957943 w 957943"/>
              <a:gd name="connsiteY6" fmla="*/ 678543 h 67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943" h="678543">
                <a:moveTo>
                  <a:pt x="478971" y="678543"/>
                </a:moveTo>
                <a:lnTo>
                  <a:pt x="0" y="678543"/>
                </a:lnTo>
                <a:cubicBezTo>
                  <a:pt x="340727" y="572407"/>
                  <a:pt x="346991" y="13907"/>
                  <a:pt x="478971" y="0"/>
                </a:cubicBezTo>
                <a:close/>
                <a:moveTo>
                  <a:pt x="957943" y="678543"/>
                </a:moveTo>
                <a:lnTo>
                  <a:pt x="478972" y="678543"/>
                </a:lnTo>
                <a:lnTo>
                  <a:pt x="478972" y="0"/>
                </a:lnTo>
                <a:cubicBezTo>
                  <a:pt x="610952" y="13907"/>
                  <a:pt x="617216" y="572407"/>
                  <a:pt x="957943" y="6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Graphic 8" descr="Bullseye">
            <a:extLst>
              <a:ext uri="{FF2B5EF4-FFF2-40B4-BE49-F238E27FC236}">
                <a16:creationId xmlns:a16="http://schemas.microsoft.com/office/drawing/2014/main" id="{32C73235-6DC2-4880-A1CC-AB53A8F5466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453" y="640396"/>
            <a:ext cx="731520" cy="731520"/>
          </a:xfrm>
          <a:prstGeom prst="rect">
            <a:avLst/>
          </a:prstGeom>
        </p:spPr>
      </p:pic>
      <p:pic>
        <p:nvPicPr>
          <p:cNvPr id="11" name="Graphic 10" descr="Head with gears">
            <a:extLst>
              <a:ext uri="{FF2B5EF4-FFF2-40B4-BE49-F238E27FC236}">
                <a16:creationId xmlns:a16="http://schemas.microsoft.com/office/drawing/2014/main" id="{EED10185-BAE3-4A93-B9D1-F7EB37132E1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75291" y="640396"/>
            <a:ext cx="731520" cy="731520"/>
          </a:xfrm>
          <a:prstGeom prst="rect">
            <a:avLst/>
          </a:prstGeom>
        </p:spPr>
      </p:pic>
      <p:pic>
        <p:nvPicPr>
          <p:cNvPr id="13" name="Graphic 12" descr="Bank">
            <a:extLst>
              <a:ext uri="{FF2B5EF4-FFF2-40B4-BE49-F238E27FC236}">
                <a16:creationId xmlns:a16="http://schemas.microsoft.com/office/drawing/2014/main" id="{407F8504-CCD9-4CFF-96B4-363540C0BB3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28855" y="640396"/>
            <a:ext cx="731520" cy="731520"/>
          </a:xfrm>
          <a:prstGeom prst="rect">
            <a:avLst/>
          </a:prstGeom>
        </p:spPr>
      </p:pic>
      <p:pic>
        <p:nvPicPr>
          <p:cNvPr id="15" name="Graphic 14" descr="Handshake">
            <a:extLst>
              <a:ext uri="{FF2B5EF4-FFF2-40B4-BE49-F238E27FC236}">
                <a16:creationId xmlns:a16="http://schemas.microsoft.com/office/drawing/2014/main" id="{86D275E5-24AB-4ABD-9464-B2AEC0EC05D4}"/>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16659" y="1318623"/>
            <a:ext cx="731520" cy="731520"/>
          </a:xfrm>
          <a:prstGeom prst="rect">
            <a:avLst/>
          </a:prstGeom>
        </p:spPr>
      </p:pic>
      <p:pic>
        <p:nvPicPr>
          <p:cNvPr id="6" name="Picture 5">
            <a:extLst>
              <a:ext uri="{FF2B5EF4-FFF2-40B4-BE49-F238E27FC236}">
                <a16:creationId xmlns:a16="http://schemas.microsoft.com/office/drawing/2014/main" id="{D626612A-FA05-4A32-BEC4-007E6A2D7A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6453" y="1982120"/>
            <a:ext cx="3205238" cy="4807857"/>
          </a:xfrm>
          <a:prstGeom prst="rect">
            <a:avLst/>
          </a:prstGeom>
        </p:spPr>
      </p:pic>
      <p:pic>
        <p:nvPicPr>
          <p:cNvPr id="10" name="Picture 9">
            <a:extLst>
              <a:ext uri="{FF2B5EF4-FFF2-40B4-BE49-F238E27FC236}">
                <a16:creationId xmlns:a16="http://schemas.microsoft.com/office/drawing/2014/main" id="{FAAF9CCC-E865-4A18-9B17-EB075B948A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09116" y="2012312"/>
            <a:ext cx="3205238" cy="4807857"/>
          </a:xfrm>
          <a:prstGeom prst="rect">
            <a:avLst/>
          </a:prstGeom>
        </p:spPr>
      </p:pic>
    </p:spTree>
    <p:extLst>
      <p:ext uri="{BB962C8B-B14F-4D97-AF65-F5344CB8AC3E}">
        <p14:creationId xmlns:p14="http://schemas.microsoft.com/office/powerpoint/2010/main" val="4156014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
          <p:cNvGrpSpPr/>
          <p:nvPr/>
        </p:nvGrpSpPr>
        <p:grpSpPr>
          <a:xfrm>
            <a:off x="1253271" y="1451475"/>
            <a:ext cx="1546468" cy="2183520"/>
            <a:chOff x="4662276" y="338138"/>
            <a:chExt cx="3008244" cy="4435085"/>
          </a:xfrm>
        </p:grpSpPr>
        <p:sp>
          <p:nvSpPr>
            <p:cNvPr id="85" name="Google Shape;85;p1"/>
            <p:cNvSpPr/>
            <p:nvPr/>
          </p:nvSpPr>
          <p:spPr>
            <a:xfrm>
              <a:off x="6166398" y="338138"/>
              <a:ext cx="150412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00CC66"/>
                </a:gs>
                <a:gs pos="90000">
                  <a:srgbClr val="339933"/>
                </a:gs>
                <a:gs pos="100000">
                  <a:srgbClr val="339933"/>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 name="Google Shape;86;p1"/>
            <p:cNvSpPr/>
            <p:nvPr/>
          </p:nvSpPr>
          <p:spPr>
            <a:xfrm>
              <a:off x="6189580" y="338138"/>
              <a:ext cx="106634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FFCC00"/>
                </a:gs>
                <a:gs pos="56000">
                  <a:srgbClr val="FF9900"/>
                </a:gs>
                <a:gs pos="100000">
                  <a:srgbClr val="FF99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 name="Google Shape;87;p1"/>
            <p:cNvSpPr/>
            <p:nvPr/>
          </p:nvSpPr>
          <p:spPr>
            <a:xfrm>
              <a:off x="6166398" y="338138"/>
              <a:ext cx="640258"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FF66FF"/>
                </a:gs>
                <a:gs pos="84000">
                  <a:srgbClr val="FF3399"/>
                </a:gs>
                <a:gs pos="100000">
                  <a:srgbClr val="FF3399"/>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 name="Google Shape;88;p1"/>
            <p:cNvSpPr/>
            <p:nvPr/>
          </p:nvSpPr>
          <p:spPr>
            <a:xfrm flipH="1">
              <a:off x="4662276" y="338138"/>
              <a:ext cx="150412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FF0000"/>
                </a:gs>
                <a:gs pos="90000">
                  <a:srgbClr val="CC3300"/>
                </a:gs>
                <a:gs pos="100000">
                  <a:srgbClr val="CC3300"/>
                </a:gs>
              </a:gsLst>
              <a:lin ang="10800000" scaled="0"/>
            </a:gradFill>
            <a:ln>
              <a:noFill/>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 name="Google Shape;89;p1"/>
            <p:cNvSpPr/>
            <p:nvPr/>
          </p:nvSpPr>
          <p:spPr>
            <a:xfrm flipH="1">
              <a:off x="5076874" y="338138"/>
              <a:ext cx="106634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00CC99"/>
                </a:gs>
                <a:gs pos="90000">
                  <a:srgbClr val="008080"/>
                </a:gs>
                <a:gs pos="100000">
                  <a:srgbClr val="00808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0" name="Google Shape;90;p1"/>
            <p:cNvSpPr/>
            <p:nvPr/>
          </p:nvSpPr>
          <p:spPr>
            <a:xfrm flipH="1">
              <a:off x="5526140" y="338138"/>
              <a:ext cx="640258"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3366CC"/>
                </a:gs>
                <a:gs pos="90000">
                  <a:srgbClr val="003399"/>
                </a:gs>
                <a:gs pos="100000">
                  <a:srgbClr val="003399"/>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 name="Google Shape;91;p1"/>
            <p:cNvSpPr/>
            <p:nvPr/>
          </p:nvSpPr>
          <p:spPr>
            <a:xfrm>
              <a:off x="5994120" y="3902976"/>
              <a:ext cx="344556" cy="106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 name="Google Shape;92;p1"/>
            <p:cNvSpPr/>
            <p:nvPr/>
          </p:nvSpPr>
          <p:spPr>
            <a:xfrm>
              <a:off x="5846269" y="4387528"/>
              <a:ext cx="640258" cy="385695"/>
            </a:xfrm>
            <a:prstGeom prst="rect">
              <a:avLst/>
            </a:prstGeom>
            <a:gradFill>
              <a:gsLst>
                <a:gs pos="0">
                  <a:srgbClr val="7F7F7F"/>
                </a:gs>
                <a:gs pos="31000">
                  <a:srgbClr val="E7ECF7"/>
                </a:gs>
                <a:gs pos="38000">
                  <a:srgbClr val="DDE5F4"/>
                </a:gs>
                <a:gs pos="52999">
                  <a:srgbClr val="A9BEE4"/>
                </a:gs>
                <a:gs pos="75000">
                  <a:srgbClr val="A9BEE4"/>
                </a:gs>
                <a:gs pos="100000">
                  <a:srgbClr val="7F7F7F"/>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93" name="Google Shape;93;p1"/>
            <p:cNvCxnSpPr/>
            <p:nvPr/>
          </p:nvCxnSpPr>
          <p:spPr>
            <a:xfrm rot="10800000" flipH="1">
              <a:off x="5846269" y="4008991"/>
              <a:ext cx="147851" cy="378537"/>
            </a:xfrm>
            <a:prstGeom prst="straightConnector1">
              <a:avLst/>
            </a:prstGeom>
            <a:noFill/>
            <a:ln w="12700" cap="flat" cmpd="sng">
              <a:solidFill>
                <a:srgbClr val="A5A5A5"/>
              </a:solidFill>
              <a:prstDash val="solid"/>
              <a:miter lim="800000"/>
              <a:headEnd type="none" w="sm" len="sm"/>
              <a:tailEnd type="none" w="sm" len="sm"/>
            </a:ln>
          </p:spPr>
        </p:cxnSp>
        <p:cxnSp>
          <p:nvCxnSpPr>
            <p:cNvPr id="94" name="Google Shape;94;p1"/>
            <p:cNvCxnSpPr/>
            <p:nvPr/>
          </p:nvCxnSpPr>
          <p:spPr>
            <a:xfrm>
              <a:off x="6338676" y="4008394"/>
              <a:ext cx="147851" cy="378537"/>
            </a:xfrm>
            <a:prstGeom prst="straightConnector1">
              <a:avLst/>
            </a:prstGeom>
            <a:noFill/>
            <a:ln w="12700" cap="flat" cmpd="sng">
              <a:solidFill>
                <a:srgbClr val="A5A5A5"/>
              </a:solidFill>
              <a:prstDash val="solid"/>
              <a:miter lim="800000"/>
              <a:headEnd type="none" w="sm" len="sm"/>
              <a:tailEnd type="none" w="sm" len="sm"/>
            </a:ln>
          </p:spPr>
        </p:cxnSp>
      </p:grpSp>
      <p:grpSp>
        <p:nvGrpSpPr>
          <p:cNvPr id="95" name="Google Shape;95;p1"/>
          <p:cNvGrpSpPr/>
          <p:nvPr/>
        </p:nvGrpSpPr>
        <p:grpSpPr>
          <a:xfrm>
            <a:off x="9583853" y="3364422"/>
            <a:ext cx="1232271" cy="1739893"/>
            <a:chOff x="4662276" y="338138"/>
            <a:chExt cx="3008244" cy="4435085"/>
          </a:xfrm>
        </p:grpSpPr>
        <p:sp>
          <p:nvSpPr>
            <p:cNvPr id="96" name="Google Shape;96;p1"/>
            <p:cNvSpPr/>
            <p:nvPr/>
          </p:nvSpPr>
          <p:spPr>
            <a:xfrm>
              <a:off x="6166398" y="338138"/>
              <a:ext cx="150412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00CC66"/>
                </a:gs>
                <a:gs pos="90000">
                  <a:srgbClr val="339933"/>
                </a:gs>
                <a:gs pos="100000">
                  <a:srgbClr val="339933"/>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 name="Google Shape;97;p1"/>
            <p:cNvSpPr/>
            <p:nvPr/>
          </p:nvSpPr>
          <p:spPr>
            <a:xfrm>
              <a:off x="6189580" y="338138"/>
              <a:ext cx="106634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FFCC00"/>
                </a:gs>
                <a:gs pos="56000">
                  <a:srgbClr val="FF9900"/>
                </a:gs>
                <a:gs pos="100000">
                  <a:srgbClr val="FF99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 name="Google Shape;98;p1"/>
            <p:cNvSpPr/>
            <p:nvPr/>
          </p:nvSpPr>
          <p:spPr>
            <a:xfrm>
              <a:off x="6166398" y="338138"/>
              <a:ext cx="640258"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FF66FF"/>
                </a:gs>
                <a:gs pos="84000">
                  <a:srgbClr val="FF3399"/>
                </a:gs>
                <a:gs pos="100000">
                  <a:srgbClr val="FF3399"/>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 name="Google Shape;99;p1"/>
            <p:cNvSpPr/>
            <p:nvPr/>
          </p:nvSpPr>
          <p:spPr>
            <a:xfrm flipH="1">
              <a:off x="4662276" y="338138"/>
              <a:ext cx="150412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FF0000"/>
                </a:gs>
                <a:gs pos="90000">
                  <a:srgbClr val="CC3300"/>
                </a:gs>
                <a:gs pos="100000">
                  <a:srgbClr val="CC3300"/>
                </a:gs>
              </a:gsLst>
              <a:lin ang="10800000" scaled="0"/>
            </a:gradFill>
            <a:ln>
              <a:noFill/>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 name="Google Shape;100;p1"/>
            <p:cNvSpPr/>
            <p:nvPr/>
          </p:nvSpPr>
          <p:spPr>
            <a:xfrm flipH="1">
              <a:off x="5076874" y="338138"/>
              <a:ext cx="106634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00CC99"/>
                </a:gs>
                <a:gs pos="90000">
                  <a:srgbClr val="008080"/>
                </a:gs>
                <a:gs pos="100000">
                  <a:srgbClr val="00808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 name="Google Shape;101;p1"/>
            <p:cNvSpPr/>
            <p:nvPr/>
          </p:nvSpPr>
          <p:spPr>
            <a:xfrm flipH="1">
              <a:off x="5526140" y="338138"/>
              <a:ext cx="640258"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3366CC"/>
                </a:gs>
                <a:gs pos="90000">
                  <a:srgbClr val="003399"/>
                </a:gs>
                <a:gs pos="100000">
                  <a:srgbClr val="003399"/>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2" name="Google Shape;102;p1"/>
            <p:cNvSpPr/>
            <p:nvPr/>
          </p:nvSpPr>
          <p:spPr>
            <a:xfrm>
              <a:off x="5994120" y="3902976"/>
              <a:ext cx="344556" cy="106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 name="Google Shape;103;p1"/>
            <p:cNvSpPr/>
            <p:nvPr/>
          </p:nvSpPr>
          <p:spPr>
            <a:xfrm>
              <a:off x="5846269" y="4387528"/>
              <a:ext cx="640258" cy="385695"/>
            </a:xfrm>
            <a:prstGeom prst="rect">
              <a:avLst/>
            </a:prstGeom>
            <a:gradFill>
              <a:gsLst>
                <a:gs pos="0">
                  <a:srgbClr val="7F7F7F"/>
                </a:gs>
                <a:gs pos="31000">
                  <a:srgbClr val="E7ECF7"/>
                </a:gs>
                <a:gs pos="38000">
                  <a:srgbClr val="DDE5F4"/>
                </a:gs>
                <a:gs pos="52999">
                  <a:srgbClr val="A9BEE4"/>
                </a:gs>
                <a:gs pos="75000">
                  <a:srgbClr val="A9BEE4"/>
                </a:gs>
                <a:gs pos="100000">
                  <a:srgbClr val="7F7F7F"/>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04" name="Google Shape;104;p1"/>
            <p:cNvCxnSpPr/>
            <p:nvPr/>
          </p:nvCxnSpPr>
          <p:spPr>
            <a:xfrm rot="10800000" flipH="1">
              <a:off x="5846269" y="4008991"/>
              <a:ext cx="147851" cy="378537"/>
            </a:xfrm>
            <a:prstGeom prst="straightConnector1">
              <a:avLst/>
            </a:prstGeom>
            <a:noFill/>
            <a:ln w="12700" cap="flat" cmpd="sng">
              <a:solidFill>
                <a:srgbClr val="A5A5A5"/>
              </a:solidFill>
              <a:prstDash val="solid"/>
              <a:miter lim="800000"/>
              <a:headEnd type="none" w="sm" len="sm"/>
              <a:tailEnd type="none" w="sm" len="sm"/>
            </a:ln>
          </p:spPr>
        </p:cxnSp>
        <p:cxnSp>
          <p:nvCxnSpPr>
            <p:cNvPr id="105" name="Google Shape;105;p1"/>
            <p:cNvCxnSpPr/>
            <p:nvPr/>
          </p:nvCxnSpPr>
          <p:spPr>
            <a:xfrm>
              <a:off x="6338676" y="4008394"/>
              <a:ext cx="147851" cy="378537"/>
            </a:xfrm>
            <a:prstGeom prst="straightConnector1">
              <a:avLst/>
            </a:prstGeom>
            <a:noFill/>
            <a:ln w="12700" cap="flat" cmpd="sng">
              <a:solidFill>
                <a:srgbClr val="A5A5A5"/>
              </a:solidFill>
              <a:prstDash val="solid"/>
              <a:miter lim="800000"/>
              <a:headEnd type="none" w="sm" len="sm"/>
              <a:tailEnd type="none" w="sm" len="sm"/>
            </a:ln>
          </p:spPr>
        </p:cxnSp>
      </p:grpSp>
      <p:grpSp>
        <p:nvGrpSpPr>
          <p:cNvPr id="106" name="Google Shape;106;p1"/>
          <p:cNvGrpSpPr/>
          <p:nvPr/>
        </p:nvGrpSpPr>
        <p:grpSpPr>
          <a:xfrm>
            <a:off x="4623392" y="114743"/>
            <a:ext cx="659651" cy="931388"/>
            <a:chOff x="4662276" y="338138"/>
            <a:chExt cx="3008244" cy="4435085"/>
          </a:xfrm>
        </p:grpSpPr>
        <p:sp>
          <p:nvSpPr>
            <p:cNvPr id="107" name="Google Shape;107;p1"/>
            <p:cNvSpPr/>
            <p:nvPr/>
          </p:nvSpPr>
          <p:spPr>
            <a:xfrm>
              <a:off x="6166398" y="338138"/>
              <a:ext cx="150412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00CC66"/>
                </a:gs>
                <a:gs pos="90000">
                  <a:srgbClr val="339933"/>
                </a:gs>
                <a:gs pos="100000">
                  <a:srgbClr val="339933"/>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8" name="Google Shape;108;p1"/>
            <p:cNvSpPr/>
            <p:nvPr/>
          </p:nvSpPr>
          <p:spPr>
            <a:xfrm>
              <a:off x="6189580" y="338138"/>
              <a:ext cx="106634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FFCC00"/>
                </a:gs>
                <a:gs pos="56000">
                  <a:srgbClr val="FF9900"/>
                </a:gs>
                <a:gs pos="100000">
                  <a:srgbClr val="FF99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9" name="Google Shape;109;p1"/>
            <p:cNvSpPr/>
            <p:nvPr/>
          </p:nvSpPr>
          <p:spPr>
            <a:xfrm>
              <a:off x="6166398" y="338138"/>
              <a:ext cx="640258"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FF66FF"/>
                </a:gs>
                <a:gs pos="84000">
                  <a:srgbClr val="FF3399"/>
                </a:gs>
                <a:gs pos="100000">
                  <a:srgbClr val="FF3399"/>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0" name="Google Shape;110;p1"/>
            <p:cNvSpPr/>
            <p:nvPr/>
          </p:nvSpPr>
          <p:spPr>
            <a:xfrm flipH="1">
              <a:off x="4662276" y="338138"/>
              <a:ext cx="150412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FF0000"/>
                </a:gs>
                <a:gs pos="90000">
                  <a:srgbClr val="CC3300"/>
                </a:gs>
                <a:gs pos="100000">
                  <a:srgbClr val="CC3300"/>
                </a:gs>
              </a:gsLst>
              <a:lin ang="10800000" scaled="0"/>
            </a:gradFill>
            <a:ln>
              <a:noFill/>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1" name="Google Shape;111;p1"/>
            <p:cNvSpPr/>
            <p:nvPr/>
          </p:nvSpPr>
          <p:spPr>
            <a:xfrm flipH="1">
              <a:off x="5076874" y="338138"/>
              <a:ext cx="1066342"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00CC99"/>
                </a:gs>
                <a:gs pos="90000">
                  <a:srgbClr val="008080"/>
                </a:gs>
                <a:gs pos="100000">
                  <a:srgbClr val="00808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2" name="Google Shape;112;p1"/>
            <p:cNvSpPr/>
            <p:nvPr/>
          </p:nvSpPr>
          <p:spPr>
            <a:xfrm flipH="1">
              <a:off x="5526140" y="338138"/>
              <a:ext cx="640258" cy="3617846"/>
            </a:xfrm>
            <a:custGeom>
              <a:avLst/>
              <a:gdLst/>
              <a:ahLst/>
              <a:cxnLst/>
              <a:rect l="l" t="t" r="r" b="b"/>
              <a:pathLst>
                <a:path w="880002" h="5234610" extrusionOk="0">
                  <a:moveTo>
                    <a:pt x="1" y="0"/>
                  </a:moveTo>
                  <a:cubicBezTo>
                    <a:pt x="542883" y="0"/>
                    <a:pt x="1066802" y="1171807"/>
                    <a:pt x="815010" y="2617305"/>
                  </a:cubicBezTo>
                  <a:cubicBezTo>
                    <a:pt x="563218" y="4062803"/>
                    <a:pt x="52553" y="5234610"/>
                    <a:pt x="1" y="5234610"/>
                  </a:cubicBezTo>
                  <a:lnTo>
                    <a:pt x="0" y="5234609"/>
                  </a:lnTo>
                  <a:lnTo>
                    <a:pt x="0" y="0"/>
                  </a:lnTo>
                  <a:lnTo>
                    <a:pt x="1" y="0"/>
                  </a:lnTo>
                  <a:close/>
                </a:path>
              </a:pathLst>
            </a:custGeom>
            <a:gradFill>
              <a:gsLst>
                <a:gs pos="0">
                  <a:srgbClr val="3366CC"/>
                </a:gs>
                <a:gs pos="90000">
                  <a:srgbClr val="003399"/>
                </a:gs>
                <a:gs pos="100000">
                  <a:srgbClr val="003399"/>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3" name="Google Shape;113;p1"/>
            <p:cNvSpPr/>
            <p:nvPr/>
          </p:nvSpPr>
          <p:spPr>
            <a:xfrm>
              <a:off x="5994120" y="3902976"/>
              <a:ext cx="344556" cy="106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4" name="Google Shape;114;p1"/>
            <p:cNvSpPr/>
            <p:nvPr/>
          </p:nvSpPr>
          <p:spPr>
            <a:xfrm>
              <a:off x="5846269" y="4387528"/>
              <a:ext cx="640258" cy="385695"/>
            </a:xfrm>
            <a:prstGeom prst="rect">
              <a:avLst/>
            </a:prstGeom>
            <a:gradFill>
              <a:gsLst>
                <a:gs pos="0">
                  <a:srgbClr val="7F7F7F"/>
                </a:gs>
                <a:gs pos="31000">
                  <a:srgbClr val="E7ECF7"/>
                </a:gs>
                <a:gs pos="38000">
                  <a:srgbClr val="DDE5F4"/>
                </a:gs>
                <a:gs pos="52999">
                  <a:srgbClr val="A9BEE4"/>
                </a:gs>
                <a:gs pos="75000">
                  <a:srgbClr val="A9BEE4"/>
                </a:gs>
                <a:gs pos="100000">
                  <a:srgbClr val="7F7F7F"/>
                </a:gs>
              </a:gsLst>
              <a:lin ang="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15" name="Google Shape;115;p1"/>
            <p:cNvCxnSpPr/>
            <p:nvPr/>
          </p:nvCxnSpPr>
          <p:spPr>
            <a:xfrm rot="10800000" flipH="1">
              <a:off x="5846269" y="4008991"/>
              <a:ext cx="147851" cy="378537"/>
            </a:xfrm>
            <a:prstGeom prst="straightConnector1">
              <a:avLst/>
            </a:prstGeom>
            <a:noFill/>
            <a:ln w="12700" cap="flat" cmpd="sng">
              <a:solidFill>
                <a:srgbClr val="A5A5A5"/>
              </a:solidFill>
              <a:prstDash val="solid"/>
              <a:miter lim="800000"/>
              <a:headEnd type="none" w="sm" len="sm"/>
              <a:tailEnd type="none" w="sm" len="sm"/>
            </a:ln>
          </p:spPr>
        </p:cxnSp>
        <p:cxnSp>
          <p:nvCxnSpPr>
            <p:cNvPr id="116" name="Google Shape;116;p1"/>
            <p:cNvCxnSpPr/>
            <p:nvPr/>
          </p:nvCxnSpPr>
          <p:spPr>
            <a:xfrm>
              <a:off x="6338676" y="4008394"/>
              <a:ext cx="147851" cy="378537"/>
            </a:xfrm>
            <a:prstGeom prst="straightConnector1">
              <a:avLst/>
            </a:prstGeom>
            <a:noFill/>
            <a:ln w="12700" cap="flat" cmpd="sng">
              <a:solidFill>
                <a:srgbClr val="A5A5A5"/>
              </a:solidFill>
              <a:prstDash val="solid"/>
              <a:miter lim="800000"/>
              <a:headEnd type="none" w="sm" len="sm"/>
              <a:tailEnd type="none" w="sm" len="sm"/>
            </a:ln>
          </p:spPr>
        </p:cxnSp>
      </p:grpSp>
      <p:sp>
        <p:nvSpPr>
          <p:cNvPr id="117" name="Google Shape;117;p1"/>
          <p:cNvSpPr/>
          <p:nvPr/>
        </p:nvSpPr>
        <p:spPr>
          <a:xfrm>
            <a:off x="0" y="5476638"/>
            <a:ext cx="12192000" cy="1381362"/>
          </a:xfrm>
          <a:prstGeom prst="rect">
            <a:avLst/>
          </a:prstGeom>
          <a:blipFill rotWithShape="1">
            <a:blip r:embed="rId3">
              <a:alphaModFix/>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1"/>
          <p:cNvSpPr/>
          <p:nvPr/>
        </p:nvSpPr>
        <p:spPr>
          <a:xfrm>
            <a:off x="711200" y="5503395"/>
            <a:ext cx="9420182" cy="831273"/>
          </a:xfrm>
          <a:custGeom>
            <a:avLst/>
            <a:gdLst/>
            <a:ahLst/>
            <a:cxnLst/>
            <a:rect l="l" t="t" r="r" b="b"/>
            <a:pathLst>
              <a:path w="9656618" h="831273" extrusionOk="0">
                <a:moveTo>
                  <a:pt x="1454727" y="0"/>
                </a:moveTo>
                <a:lnTo>
                  <a:pt x="0" y="831273"/>
                </a:lnTo>
                <a:lnTo>
                  <a:pt x="8395854" y="831273"/>
                </a:lnTo>
                <a:lnTo>
                  <a:pt x="9656618" y="27709"/>
                </a:lnTo>
                <a:lnTo>
                  <a:pt x="1454727" y="0"/>
                </a:lnTo>
                <a:close/>
              </a:path>
            </a:pathLst>
          </a:custGeom>
          <a:solidFill>
            <a:schemeClr val="dk1">
              <a:alpha val="1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19" name="Google Shape;119;p1"/>
          <p:cNvGrpSpPr/>
          <p:nvPr/>
        </p:nvGrpSpPr>
        <p:grpSpPr>
          <a:xfrm>
            <a:off x="1945326" y="4426849"/>
            <a:ext cx="8186057" cy="1277104"/>
            <a:chOff x="2715490" y="3727638"/>
            <a:chExt cx="6761020" cy="674981"/>
          </a:xfrm>
        </p:grpSpPr>
        <p:sp>
          <p:nvSpPr>
            <p:cNvPr id="120" name="Google Shape;120;p1"/>
            <p:cNvSpPr/>
            <p:nvPr/>
          </p:nvSpPr>
          <p:spPr>
            <a:xfrm flipH="1">
              <a:off x="6096000" y="3727638"/>
              <a:ext cx="3380510" cy="657325"/>
            </a:xfrm>
            <a:custGeom>
              <a:avLst/>
              <a:gdLst/>
              <a:ahLst/>
              <a:cxnLst/>
              <a:rect l="l" t="t" r="r" b="b"/>
              <a:pathLst>
                <a:path w="3380510" h="657325" extrusionOk="0">
                  <a:moveTo>
                    <a:pt x="8539" y="471848"/>
                  </a:moveTo>
                  <a:cubicBezTo>
                    <a:pt x="1001015" y="378542"/>
                    <a:pt x="2512669" y="-390263"/>
                    <a:pt x="3368069" y="256604"/>
                  </a:cubicBezTo>
                  <a:lnTo>
                    <a:pt x="3380510" y="657325"/>
                  </a:lnTo>
                  <a:lnTo>
                    <a:pt x="0" y="657325"/>
                  </a:lnTo>
                  <a:lnTo>
                    <a:pt x="8539" y="471848"/>
                  </a:lnTo>
                  <a:close/>
                </a:path>
              </a:pathLst>
            </a:custGeom>
            <a:gradFill>
              <a:gsLst>
                <a:gs pos="0">
                  <a:srgbClr val="D1C8C1"/>
                </a:gs>
                <a:gs pos="84000">
                  <a:srgbClr val="B7A89A"/>
                </a:gs>
                <a:gs pos="100000">
                  <a:srgbClr val="947E6A"/>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1"/>
            <p:cNvSpPr/>
            <p:nvPr/>
          </p:nvSpPr>
          <p:spPr>
            <a:xfrm>
              <a:off x="2715490" y="3728484"/>
              <a:ext cx="3399171" cy="663406"/>
            </a:xfrm>
            <a:custGeom>
              <a:avLst/>
              <a:gdLst/>
              <a:ahLst/>
              <a:cxnLst/>
              <a:rect l="l" t="t" r="r" b="b"/>
              <a:pathLst>
                <a:path w="3399171" h="663406" extrusionOk="0">
                  <a:moveTo>
                    <a:pt x="81111" y="448900"/>
                  </a:moveTo>
                  <a:cubicBezTo>
                    <a:pt x="1073587" y="355594"/>
                    <a:pt x="2543771" y="-384183"/>
                    <a:pt x="3399171" y="262684"/>
                  </a:cubicBezTo>
                  <a:lnTo>
                    <a:pt x="3380510" y="663406"/>
                  </a:lnTo>
                  <a:lnTo>
                    <a:pt x="0" y="663406"/>
                  </a:lnTo>
                  <a:lnTo>
                    <a:pt x="81111" y="448900"/>
                  </a:lnTo>
                  <a:close/>
                </a:path>
              </a:pathLst>
            </a:custGeom>
            <a:gradFill>
              <a:gsLst>
                <a:gs pos="0">
                  <a:srgbClr val="D1C8C1"/>
                </a:gs>
                <a:gs pos="85800">
                  <a:srgbClr val="B9AA9D"/>
                </a:gs>
                <a:gs pos="100000">
                  <a:srgbClr val="9A8572"/>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Google Shape;122;p1"/>
            <p:cNvSpPr/>
            <p:nvPr/>
          </p:nvSpPr>
          <p:spPr>
            <a:xfrm>
              <a:off x="2715491" y="4333346"/>
              <a:ext cx="3380509" cy="69273"/>
            </a:xfrm>
            <a:prstGeom prst="rect">
              <a:avLst/>
            </a:prstGeom>
            <a:solidFill>
              <a:srgbClr val="663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 name="Google Shape;123;p1"/>
            <p:cNvSpPr/>
            <p:nvPr/>
          </p:nvSpPr>
          <p:spPr>
            <a:xfrm>
              <a:off x="6096000" y="4333346"/>
              <a:ext cx="3380509" cy="69273"/>
            </a:xfrm>
            <a:prstGeom prst="rect">
              <a:avLst/>
            </a:prstGeom>
            <a:solidFill>
              <a:srgbClr val="663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24" name="Google Shape;124;p1"/>
            <p:cNvGrpSpPr/>
            <p:nvPr/>
          </p:nvGrpSpPr>
          <p:grpSpPr>
            <a:xfrm>
              <a:off x="2946881" y="4010625"/>
              <a:ext cx="3150181" cy="326795"/>
              <a:chOff x="2946881" y="4010625"/>
              <a:chExt cx="3150181" cy="326795"/>
            </a:xfrm>
          </p:grpSpPr>
          <p:sp>
            <p:nvSpPr>
              <p:cNvPr id="125" name="Google Shape;125;p1"/>
              <p:cNvSpPr/>
              <p:nvPr/>
            </p:nvSpPr>
            <p:spPr>
              <a:xfrm flipH="1">
                <a:off x="2946881" y="4010625"/>
                <a:ext cx="3150181" cy="326795"/>
              </a:xfrm>
              <a:custGeom>
                <a:avLst/>
                <a:gdLst/>
                <a:ahLst/>
                <a:cxnLst/>
                <a:rect l="l" t="t" r="r" b="b"/>
                <a:pathLst>
                  <a:path w="3150181" h="326795" extrusionOk="0">
                    <a:moveTo>
                      <a:pt x="0" y="326795"/>
                    </a:moveTo>
                    <a:lnTo>
                      <a:pt x="4334" y="259296"/>
                    </a:lnTo>
                    <a:cubicBezTo>
                      <a:pt x="675922" y="-350918"/>
                      <a:pt x="2101565" y="304295"/>
                      <a:pt x="3150181" y="326795"/>
                    </a:cubicBezTo>
                    <a:lnTo>
                      <a:pt x="0" y="326795"/>
                    </a:lnTo>
                    <a:close/>
                  </a:path>
                </a:pathLst>
              </a:custGeom>
              <a:solidFill>
                <a:srgbClr val="7B6D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26;p1"/>
              <p:cNvSpPr/>
              <p:nvPr/>
            </p:nvSpPr>
            <p:spPr>
              <a:xfrm>
                <a:off x="4077964" y="4076959"/>
                <a:ext cx="1941475" cy="187352"/>
              </a:xfrm>
              <a:custGeom>
                <a:avLst/>
                <a:gdLst/>
                <a:ahLst/>
                <a:cxnLst/>
                <a:rect l="l" t="t" r="r" b="b"/>
                <a:pathLst>
                  <a:path w="1941475" h="187352" extrusionOk="0">
                    <a:moveTo>
                      <a:pt x="1941475" y="187352"/>
                    </a:moveTo>
                    <a:cubicBezTo>
                      <a:pt x="1810743" y="99234"/>
                      <a:pt x="1680011" y="11117"/>
                      <a:pt x="1356432" y="1005"/>
                    </a:cubicBezTo>
                    <a:cubicBezTo>
                      <a:pt x="1032853" y="-9107"/>
                      <a:pt x="516426" y="58787"/>
                      <a:pt x="0" y="126681"/>
                    </a:cubicBezTo>
                  </a:path>
                </a:pathLst>
              </a:custGeom>
              <a:noFill/>
              <a:ln w="12700" cap="flat" cmpd="sng">
                <a:solidFill>
                  <a:srgbClr val="66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Google Shape;127;p1"/>
              <p:cNvSpPr/>
              <p:nvPr/>
            </p:nvSpPr>
            <p:spPr>
              <a:xfrm>
                <a:off x="3838287" y="4135575"/>
                <a:ext cx="2162491" cy="187042"/>
              </a:xfrm>
              <a:custGeom>
                <a:avLst/>
                <a:gdLst/>
                <a:ahLst/>
                <a:cxnLst/>
                <a:rect l="l" t="t" r="r" b="b"/>
                <a:pathLst>
                  <a:path w="2162491" h="187042" extrusionOk="0">
                    <a:moveTo>
                      <a:pt x="2162491" y="187042"/>
                    </a:moveTo>
                    <a:cubicBezTo>
                      <a:pt x="2031759" y="98924"/>
                      <a:pt x="1901027" y="10807"/>
                      <a:pt x="1577448" y="695"/>
                    </a:cubicBezTo>
                    <a:cubicBezTo>
                      <a:pt x="1253869" y="-9417"/>
                      <a:pt x="516426" y="93146"/>
                      <a:pt x="0" y="161040"/>
                    </a:cubicBezTo>
                  </a:path>
                </a:pathLst>
              </a:custGeom>
              <a:noFill/>
              <a:ln w="12700" cap="flat" cmpd="sng">
                <a:solidFill>
                  <a:srgbClr val="66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28" name="Google Shape;128;p1"/>
            <p:cNvGrpSpPr/>
            <p:nvPr/>
          </p:nvGrpSpPr>
          <p:grpSpPr>
            <a:xfrm flipH="1">
              <a:off x="6165655" y="4010625"/>
              <a:ext cx="3150181" cy="326795"/>
              <a:chOff x="2946881" y="4010625"/>
              <a:chExt cx="3150181" cy="326795"/>
            </a:xfrm>
          </p:grpSpPr>
          <p:sp>
            <p:nvSpPr>
              <p:cNvPr id="129" name="Google Shape;129;p1"/>
              <p:cNvSpPr/>
              <p:nvPr/>
            </p:nvSpPr>
            <p:spPr>
              <a:xfrm flipH="1">
                <a:off x="2946881" y="4010625"/>
                <a:ext cx="3150181" cy="326795"/>
              </a:xfrm>
              <a:custGeom>
                <a:avLst/>
                <a:gdLst/>
                <a:ahLst/>
                <a:cxnLst/>
                <a:rect l="l" t="t" r="r" b="b"/>
                <a:pathLst>
                  <a:path w="3150181" h="326795" extrusionOk="0">
                    <a:moveTo>
                      <a:pt x="0" y="326795"/>
                    </a:moveTo>
                    <a:lnTo>
                      <a:pt x="4334" y="259296"/>
                    </a:lnTo>
                    <a:cubicBezTo>
                      <a:pt x="675922" y="-350918"/>
                      <a:pt x="2101565" y="304295"/>
                      <a:pt x="3150181" y="326795"/>
                    </a:cubicBezTo>
                    <a:lnTo>
                      <a:pt x="0" y="326795"/>
                    </a:lnTo>
                    <a:close/>
                  </a:path>
                </a:pathLst>
              </a:custGeom>
              <a:solidFill>
                <a:srgbClr val="7B6D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1"/>
              <p:cNvSpPr/>
              <p:nvPr/>
            </p:nvSpPr>
            <p:spPr>
              <a:xfrm>
                <a:off x="4077964" y="4076959"/>
                <a:ext cx="1941475" cy="187352"/>
              </a:xfrm>
              <a:custGeom>
                <a:avLst/>
                <a:gdLst/>
                <a:ahLst/>
                <a:cxnLst/>
                <a:rect l="l" t="t" r="r" b="b"/>
                <a:pathLst>
                  <a:path w="1941475" h="187352" extrusionOk="0">
                    <a:moveTo>
                      <a:pt x="1941475" y="187352"/>
                    </a:moveTo>
                    <a:cubicBezTo>
                      <a:pt x="1810743" y="99234"/>
                      <a:pt x="1680011" y="11117"/>
                      <a:pt x="1356432" y="1005"/>
                    </a:cubicBezTo>
                    <a:cubicBezTo>
                      <a:pt x="1032853" y="-9107"/>
                      <a:pt x="516426" y="58787"/>
                      <a:pt x="0" y="126681"/>
                    </a:cubicBezTo>
                  </a:path>
                </a:pathLst>
              </a:custGeom>
              <a:noFill/>
              <a:ln w="12700" cap="flat" cmpd="sng">
                <a:solidFill>
                  <a:srgbClr val="66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Google Shape;131;p1"/>
              <p:cNvSpPr/>
              <p:nvPr/>
            </p:nvSpPr>
            <p:spPr>
              <a:xfrm>
                <a:off x="3838287" y="4135575"/>
                <a:ext cx="2162491" cy="187042"/>
              </a:xfrm>
              <a:custGeom>
                <a:avLst/>
                <a:gdLst/>
                <a:ahLst/>
                <a:cxnLst/>
                <a:rect l="l" t="t" r="r" b="b"/>
                <a:pathLst>
                  <a:path w="2162491" h="187042" extrusionOk="0">
                    <a:moveTo>
                      <a:pt x="2162491" y="187042"/>
                    </a:moveTo>
                    <a:cubicBezTo>
                      <a:pt x="2031759" y="98924"/>
                      <a:pt x="1901027" y="10807"/>
                      <a:pt x="1577448" y="695"/>
                    </a:cubicBezTo>
                    <a:cubicBezTo>
                      <a:pt x="1253869" y="-9417"/>
                      <a:pt x="516426" y="93146"/>
                      <a:pt x="0" y="161040"/>
                    </a:cubicBezTo>
                  </a:path>
                </a:pathLst>
              </a:custGeom>
              <a:noFill/>
              <a:ln w="12700" cap="flat" cmpd="sng">
                <a:solidFill>
                  <a:srgbClr val="66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32" name="Google Shape;132;p1"/>
            <p:cNvSpPr/>
            <p:nvPr/>
          </p:nvSpPr>
          <p:spPr>
            <a:xfrm>
              <a:off x="5799614" y="4166629"/>
              <a:ext cx="687995" cy="209681"/>
            </a:xfrm>
            <a:custGeom>
              <a:avLst/>
              <a:gdLst/>
              <a:ahLst/>
              <a:cxnLst/>
              <a:rect l="l" t="t" r="r" b="b"/>
              <a:pathLst>
                <a:path w="687995" h="209681" extrusionOk="0">
                  <a:moveTo>
                    <a:pt x="0" y="160851"/>
                  </a:moveTo>
                  <a:cubicBezTo>
                    <a:pt x="0" y="126380"/>
                    <a:pt x="222439" y="0"/>
                    <a:pt x="337105" y="0"/>
                  </a:cubicBezTo>
                  <a:cubicBezTo>
                    <a:pt x="451771" y="0"/>
                    <a:pt x="687995" y="94854"/>
                    <a:pt x="687995" y="160850"/>
                  </a:cubicBezTo>
                  <a:cubicBezTo>
                    <a:pt x="687995" y="226846"/>
                    <a:pt x="451771" y="206827"/>
                    <a:pt x="337105" y="206827"/>
                  </a:cubicBezTo>
                  <a:cubicBezTo>
                    <a:pt x="222439" y="206827"/>
                    <a:pt x="0" y="195322"/>
                    <a:pt x="0" y="160851"/>
                  </a:cubicBezTo>
                  <a:close/>
                </a:path>
              </a:pathLst>
            </a:custGeom>
            <a:solidFill>
              <a:srgbClr val="663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33" name="Google Shape;133;p1"/>
          <p:cNvSpPr/>
          <p:nvPr/>
        </p:nvSpPr>
        <p:spPr>
          <a:xfrm>
            <a:off x="6038355" y="4277050"/>
            <a:ext cx="3759200" cy="919064"/>
          </a:xfrm>
          <a:custGeom>
            <a:avLst/>
            <a:gdLst/>
            <a:ahLst/>
            <a:cxnLst/>
            <a:rect l="l" t="t" r="r" b="b"/>
            <a:pathLst>
              <a:path w="3759200" h="919064" extrusionOk="0">
                <a:moveTo>
                  <a:pt x="0" y="628779"/>
                </a:moveTo>
                <a:cubicBezTo>
                  <a:pt x="245533" y="292531"/>
                  <a:pt x="491067" y="-43717"/>
                  <a:pt x="1117600" y="4664"/>
                </a:cubicBezTo>
                <a:cubicBezTo>
                  <a:pt x="1744133" y="53045"/>
                  <a:pt x="2751666" y="486054"/>
                  <a:pt x="3759200" y="919064"/>
                </a:cubicBezTo>
              </a:path>
            </a:pathLst>
          </a:custGeom>
          <a:noFill/>
          <a:ln w="12700" cap="flat" cmpd="sng">
            <a:solidFill>
              <a:srgbClr val="C996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1"/>
          <p:cNvSpPr/>
          <p:nvPr/>
        </p:nvSpPr>
        <p:spPr>
          <a:xfrm flipH="1">
            <a:off x="2290452" y="4254305"/>
            <a:ext cx="3759200" cy="919064"/>
          </a:xfrm>
          <a:custGeom>
            <a:avLst/>
            <a:gdLst/>
            <a:ahLst/>
            <a:cxnLst/>
            <a:rect l="l" t="t" r="r" b="b"/>
            <a:pathLst>
              <a:path w="3759200" h="919064" extrusionOk="0">
                <a:moveTo>
                  <a:pt x="0" y="628779"/>
                </a:moveTo>
                <a:cubicBezTo>
                  <a:pt x="245533" y="292531"/>
                  <a:pt x="491067" y="-43717"/>
                  <a:pt x="1117600" y="4664"/>
                </a:cubicBezTo>
                <a:cubicBezTo>
                  <a:pt x="1744133" y="53045"/>
                  <a:pt x="2751666" y="486054"/>
                  <a:pt x="3759200" y="919064"/>
                </a:cubicBezTo>
              </a:path>
            </a:pathLst>
          </a:custGeom>
          <a:noFill/>
          <a:ln w="12700" cap="flat" cmpd="sng">
            <a:solidFill>
              <a:srgbClr val="C996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 name="Google Shape;135;p1"/>
          <p:cNvSpPr/>
          <p:nvPr/>
        </p:nvSpPr>
        <p:spPr>
          <a:xfrm rot="10800000" flipH="1">
            <a:off x="2409476" y="3075035"/>
            <a:ext cx="7328502" cy="1914454"/>
          </a:xfrm>
          <a:prstGeom prst="trapezoid">
            <a:avLst>
              <a:gd name="adj" fmla="val 102950"/>
            </a:avLst>
          </a:prstGeom>
          <a:gradFill>
            <a:gsLst>
              <a:gs pos="0">
                <a:srgbClr val="FFFFFF">
                  <a:alpha val="0"/>
                </a:srgbClr>
              </a:gs>
              <a:gs pos="8000">
                <a:srgbClr val="FFFFFF">
                  <a:alpha val="0"/>
                </a:srgbClr>
              </a:gs>
              <a:gs pos="34000">
                <a:srgbClr val="FBFBFB">
                  <a:alpha val="93725"/>
                </a:srgbClr>
              </a:gs>
              <a:gs pos="99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36" name="Google Shape;136;p1"/>
          <p:cNvGrpSpPr/>
          <p:nvPr/>
        </p:nvGrpSpPr>
        <p:grpSpPr>
          <a:xfrm>
            <a:off x="2446563" y="1094508"/>
            <a:ext cx="7248794" cy="3138572"/>
            <a:chOff x="2446563" y="1094508"/>
            <a:chExt cx="7248794" cy="3138572"/>
          </a:xfrm>
        </p:grpSpPr>
        <p:sp>
          <p:nvSpPr>
            <p:cNvPr id="137" name="Google Shape;137;p1"/>
            <p:cNvSpPr/>
            <p:nvPr/>
          </p:nvSpPr>
          <p:spPr>
            <a:xfrm>
              <a:off x="2446563" y="1094508"/>
              <a:ext cx="7248794" cy="3138572"/>
            </a:xfrm>
            <a:custGeom>
              <a:avLst/>
              <a:gdLst/>
              <a:ahLst/>
              <a:cxnLst/>
              <a:rect l="l" t="t" r="r" b="b"/>
              <a:pathLst>
                <a:path w="7248794" h="3138572" extrusionOk="0">
                  <a:moveTo>
                    <a:pt x="459334" y="73308"/>
                  </a:moveTo>
                  <a:cubicBezTo>
                    <a:pt x="267411" y="73308"/>
                    <a:pt x="111827" y="220592"/>
                    <a:pt x="111827" y="402275"/>
                  </a:cubicBezTo>
                  <a:lnTo>
                    <a:pt x="111827" y="2016129"/>
                  </a:lnTo>
                  <a:lnTo>
                    <a:pt x="111827" y="2047069"/>
                  </a:lnTo>
                  <a:lnTo>
                    <a:pt x="116892" y="2047069"/>
                  </a:lnTo>
                  <a:lnTo>
                    <a:pt x="127616" y="2112580"/>
                  </a:lnTo>
                  <a:cubicBezTo>
                    <a:pt x="200081" y="2330660"/>
                    <a:pt x="513411" y="2494709"/>
                    <a:pt x="888960" y="2494709"/>
                  </a:cubicBezTo>
                  <a:lnTo>
                    <a:pt x="2872304" y="2494709"/>
                  </a:lnTo>
                  <a:cubicBezTo>
                    <a:pt x="3301503" y="2494709"/>
                    <a:pt x="3649437" y="2708976"/>
                    <a:pt x="3649437" y="2973288"/>
                  </a:cubicBezTo>
                  <a:cubicBezTo>
                    <a:pt x="3649437" y="2708976"/>
                    <a:pt x="3997371" y="2494709"/>
                    <a:pt x="4426570" y="2494709"/>
                  </a:cubicBezTo>
                  <a:lnTo>
                    <a:pt x="6409913" y="2494709"/>
                  </a:lnTo>
                  <a:cubicBezTo>
                    <a:pt x="6785462" y="2494709"/>
                    <a:pt x="7098793" y="2330660"/>
                    <a:pt x="7171258" y="2112580"/>
                  </a:cubicBezTo>
                  <a:lnTo>
                    <a:pt x="7181982" y="2047069"/>
                  </a:lnTo>
                  <a:lnTo>
                    <a:pt x="7187047" y="2047069"/>
                  </a:lnTo>
                  <a:lnTo>
                    <a:pt x="7187047" y="402275"/>
                  </a:lnTo>
                  <a:cubicBezTo>
                    <a:pt x="7187047" y="220592"/>
                    <a:pt x="7031463" y="73308"/>
                    <a:pt x="6839540" y="73308"/>
                  </a:cubicBezTo>
                  <a:close/>
                  <a:moveTo>
                    <a:pt x="356032" y="0"/>
                  </a:moveTo>
                  <a:lnTo>
                    <a:pt x="6892762" y="0"/>
                  </a:lnTo>
                  <a:cubicBezTo>
                    <a:pt x="7089393" y="0"/>
                    <a:pt x="7248794" y="159401"/>
                    <a:pt x="7248794" y="356032"/>
                  </a:cubicBezTo>
                  <a:lnTo>
                    <a:pt x="7248794" y="2136149"/>
                  </a:lnTo>
                  <a:lnTo>
                    <a:pt x="7243604" y="2136149"/>
                  </a:lnTo>
                  <a:lnTo>
                    <a:pt x="7232617" y="2207050"/>
                  </a:lnTo>
                  <a:cubicBezTo>
                    <a:pt x="7158375" y="2443073"/>
                    <a:pt x="6837357" y="2620618"/>
                    <a:pt x="6452595" y="2620618"/>
                  </a:cubicBezTo>
                  <a:lnTo>
                    <a:pt x="4420595" y="2620618"/>
                  </a:lnTo>
                  <a:cubicBezTo>
                    <a:pt x="3980867" y="2620618"/>
                    <a:pt x="3624397" y="2852514"/>
                    <a:pt x="3624397" y="3138572"/>
                  </a:cubicBezTo>
                  <a:cubicBezTo>
                    <a:pt x="3624397" y="2852514"/>
                    <a:pt x="3267927" y="2620618"/>
                    <a:pt x="2828199" y="2620618"/>
                  </a:cubicBezTo>
                  <a:lnTo>
                    <a:pt x="796198" y="2620618"/>
                  </a:lnTo>
                  <a:cubicBezTo>
                    <a:pt x="411436" y="2620618"/>
                    <a:pt x="90419" y="2443073"/>
                    <a:pt x="16176" y="2207050"/>
                  </a:cubicBezTo>
                  <a:lnTo>
                    <a:pt x="5189" y="2136149"/>
                  </a:lnTo>
                  <a:lnTo>
                    <a:pt x="0" y="2136149"/>
                  </a:lnTo>
                  <a:lnTo>
                    <a:pt x="0" y="2102664"/>
                  </a:lnTo>
                  <a:lnTo>
                    <a:pt x="0" y="356032"/>
                  </a:lnTo>
                  <a:cubicBezTo>
                    <a:pt x="0" y="159401"/>
                    <a:pt x="159401" y="0"/>
                    <a:pt x="356032" y="0"/>
                  </a:cubicBezTo>
                  <a:close/>
                </a:path>
              </a:pathLst>
            </a:custGeom>
            <a:gradFill>
              <a:gsLst>
                <a:gs pos="0">
                  <a:srgbClr val="C99631"/>
                </a:gs>
                <a:gs pos="14000">
                  <a:srgbClr val="C99631"/>
                </a:gs>
                <a:gs pos="26000">
                  <a:srgbClr val="E2C488"/>
                </a:gs>
                <a:gs pos="48000">
                  <a:srgbClr val="A87C4F"/>
                </a:gs>
                <a:gs pos="75000">
                  <a:srgbClr val="C99631"/>
                </a:gs>
                <a:gs pos="95575">
                  <a:srgbClr val="A87C4F"/>
                </a:gs>
                <a:gs pos="100000">
                  <a:srgbClr val="A87C4F"/>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 name="Google Shape;138;p1"/>
            <p:cNvSpPr/>
            <p:nvPr/>
          </p:nvSpPr>
          <p:spPr>
            <a:xfrm>
              <a:off x="2558390" y="1167816"/>
              <a:ext cx="7075220" cy="2899980"/>
            </a:xfrm>
            <a:custGeom>
              <a:avLst/>
              <a:gdLst/>
              <a:ahLst/>
              <a:cxnLst/>
              <a:rect l="l" t="t" r="r" b="b"/>
              <a:pathLst>
                <a:path w="7248794" h="3138572" extrusionOk="0">
                  <a:moveTo>
                    <a:pt x="356032" y="0"/>
                  </a:moveTo>
                  <a:lnTo>
                    <a:pt x="6892762" y="0"/>
                  </a:lnTo>
                  <a:cubicBezTo>
                    <a:pt x="7089393" y="0"/>
                    <a:pt x="7248794" y="159401"/>
                    <a:pt x="7248794" y="356032"/>
                  </a:cubicBezTo>
                  <a:lnTo>
                    <a:pt x="7248794" y="2136149"/>
                  </a:lnTo>
                  <a:lnTo>
                    <a:pt x="7243604" y="2136149"/>
                  </a:lnTo>
                  <a:lnTo>
                    <a:pt x="7232617" y="2207050"/>
                  </a:lnTo>
                  <a:cubicBezTo>
                    <a:pt x="7158375" y="2443073"/>
                    <a:pt x="6837357" y="2620618"/>
                    <a:pt x="6452595" y="2620618"/>
                  </a:cubicBezTo>
                  <a:lnTo>
                    <a:pt x="4420595" y="2620618"/>
                  </a:lnTo>
                  <a:cubicBezTo>
                    <a:pt x="3980867" y="2620618"/>
                    <a:pt x="3624397" y="2852514"/>
                    <a:pt x="3624397" y="3138572"/>
                  </a:cubicBezTo>
                  <a:cubicBezTo>
                    <a:pt x="3624397" y="2852514"/>
                    <a:pt x="3267927" y="2620618"/>
                    <a:pt x="2828199" y="2620618"/>
                  </a:cubicBezTo>
                  <a:lnTo>
                    <a:pt x="796198" y="2620618"/>
                  </a:lnTo>
                  <a:cubicBezTo>
                    <a:pt x="411436" y="2620618"/>
                    <a:pt x="90419" y="2443073"/>
                    <a:pt x="16176" y="2207050"/>
                  </a:cubicBezTo>
                  <a:lnTo>
                    <a:pt x="5189" y="2136149"/>
                  </a:lnTo>
                  <a:lnTo>
                    <a:pt x="0" y="2136149"/>
                  </a:lnTo>
                  <a:lnTo>
                    <a:pt x="0" y="2102664"/>
                  </a:lnTo>
                  <a:lnTo>
                    <a:pt x="0" y="356032"/>
                  </a:lnTo>
                  <a:cubicBezTo>
                    <a:pt x="0" y="159401"/>
                    <a:pt x="159401" y="0"/>
                    <a:pt x="356032" y="0"/>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78D06A4B-389E-4FC9-8334-1C6A507C49D4}"/>
              </a:ext>
            </a:extLst>
          </p:cNvPr>
          <p:cNvSpPr/>
          <p:nvPr/>
        </p:nvSpPr>
        <p:spPr>
          <a:xfrm>
            <a:off x="3886572" y="1905371"/>
            <a:ext cx="4472237" cy="646331"/>
          </a:xfrm>
          <a:prstGeom prst="rect">
            <a:avLst/>
          </a:prstGeom>
        </p:spPr>
        <p:txBody>
          <a:bodyPr wrap="square">
            <a:spAutoFit/>
          </a:bodyPr>
          <a:lstStyle/>
          <a:p>
            <a:pPr algn="ctr"/>
            <a:r>
              <a:rPr lang="en-US" sz="3600" b="1" dirty="0">
                <a:ln w="0"/>
                <a:solidFill>
                  <a:srgbClr val="002060"/>
                </a:solidFill>
                <a:effectLst>
                  <a:outerShdw blurRad="50800" dist="38100" algn="l" rotWithShape="0">
                    <a:prstClr val="black">
                      <a:alpha val="40000"/>
                    </a:prstClr>
                  </a:outerShdw>
                </a:effectLst>
              </a:rPr>
              <a:t>THANK YOU</a:t>
            </a:r>
          </a:p>
        </p:txBody>
      </p:sp>
      <p:sp>
        <p:nvSpPr>
          <p:cNvPr id="3" name="TextBox 2">
            <a:extLst>
              <a:ext uri="{FF2B5EF4-FFF2-40B4-BE49-F238E27FC236}">
                <a16:creationId xmlns:a16="http://schemas.microsoft.com/office/drawing/2014/main" id="{B72596B8-0BC8-4743-8B1F-0A6A398F8BD1}"/>
              </a:ext>
            </a:extLst>
          </p:cNvPr>
          <p:cNvSpPr txBox="1"/>
          <p:nvPr/>
        </p:nvSpPr>
        <p:spPr>
          <a:xfrm flipH="1">
            <a:off x="3880118" y="2811871"/>
            <a:ext cx="4316469" cy="369332"/>
          </a:xfrm>
          <a:prstGeom prst="rect">
            <a:avLst/>
          </a:prstGeom>
          <a:noFill/>
        </p:spPr>
        <p:txBody>
          <a:bodyPr wrap="square" rtlCol="0">
            <a:spAutoFit/>
          </a:bodyPr>
          <a:lstStyle/>
          <a:p>
            <a:pPr algn="ctr"/>
            <a:r>
              <a:rPr lang="en-IN" dirty="0">
                <a:solidFill>
                  <a:schemeClr val="accent1">
                    <a:lumMod val="75000"/>
                  </a:schemeClr>
                </a:solidFill>
              </a:rPr>
              <a:t>For any queries kindly procced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1000"/>
                                        <p:tgtEl>
                                          <p:spTgt spid="136"/>
                                        </p:tgtEl>
                                      </p:cBhvr>
                                    </p:animEffec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84"/>
                                        </p:tgtEl>
                                        <p:attrNameLst>
                                          <p:attrName>style.visibility</p:attrName>
                                        </p:attrNameLst>
                                      </p:cBhvr>
                                      <p:to>
                                        <p:strVal val="visible"/>
                                      </p:to>
                                    </p:set>
                                    <p:anim calcmode="lin" valueType="num">
                                      <p:cBhvr additive="base">
                                        <p:cTn id="21" dur="5000"/>
                                        <p:tgtEl>
                                          <p:spTgt spid="84"/>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500"/>
                                  </p:stCondLst>
                                  <p:childTnLst>
                                    <p:set>
                                      <p:cBhvr>
                                        <p:cTn id="23" dur="1" fill="hold">
                                          <p:stCondLst>
                                            <p:cond delay="0"/>
                                          </p:stCondLst>
                                        </p:cTn>
                                        <p:tgtEl>
                                          <p:spTgt spid="106"/>
                                        </p:tgtEl>
                                        <p:attrNameLst>
                                          <p:attrName>style.visibility</p:attrName>
                                        </p:attrNameLst>
                                      </p:cBhvr>
                                      <p:to>
                                        <p:strVal val="visible"/>
                                      </p:to>
                                    </p:set>
                                    <p:anim calcmode="lin" valueType="num">
                                      <p:cBhvr additive="base">
                                        <p:cTn id="24" dur="5000"/>
                                        <p:tgtEl>
                                          <p:spTgt spid="106"/>
                                        </p:tgtEl>
                                        <p:attrNameLst>
                                          <p:attrName>ppt_y</p:attrName>
                                        </p:attrNameLst>
                                      </p:cBhvr>
                                      <p:tavLst>
                                        <p:tav tm="0">
                                          <p:val>
                                            <p:strVal val="#ppt_y+1"/>
                                          </p:val>
                                        </p:tav>
                                        <p:tav tm="100000">
                                          <p:val>
                                            <p:strVal val="#ppt_y"/>
                                          </p:val>
                                        </p:tav>
                                      </p:tavLst>
                                    </p:anim>
                                  </p:childTnLst>
                                </p:cTn>
                              </p:par>
                              <p:par>
                                <p:cTn id="25" presetID="2" presetClass="entr" presetSubtype="4" fill="hold" nodeType="withEffect">
                                  <p:stCondLst>
                                    <p:cond delay="250"/>
                                  </p:stCondLst>
                                  <p:childTnLst>
                                    <p:set>
                                      <p:cBhvr>
                                        <p:cTn id="26" dur="1" fill="hold">
                                          <p:stCondLst>
                                            <p:cond delay="0"/>
                                          </p:stCondLst>
                                        </p:cTn>
                                        <p:tgtEl>
                                          <p:spTgt spid="95"/>
                                        </p:tgtEl>
                                        <p:attrNameLst>
                                          <p:attrName>style.visibility</p:attrName>
                                        </p:attrNameLst>
                                      </p:cBhvr>
                                      <p:to>
                                        <p:strVal val="visible"/>
                                      </p:to>
                                    </p:set>
                                    <p:anim calcmode="lin" valueType="num">
                                      <p:cBhvr additive="base">
                                        <p:cTn id="27" dur="5000"/>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9C07A63-6E3C-4815-AAC9-451AB2C8B206}"/>
              </a:ext>
            </a:extLst>
          </p:cNvPr>
          <p:cNvGrpSpPr/>
          <p:nvPr/>
        </p:nvGrpSpPr>
        <p:grpSpPr>
          <a:xfrm>
            <a:off x="-65320" y="0"/>
            <a:ext cx="12287250" cy="6858000"/>
            <a:chOff x="0" y="0"/>
            <a:chExt cx="12287250" cy="6858000"/>
          </a:xfrm>
        </p:grpSpPr>
        <p:sp>
          <p:nvSpPr>
            <p:cNvPr id="20" name="Freeform: Shape 19">
              <a:extLst>
                <a:ext uri="{FF2B5EF4-FFF2-40B4-BE49-F238E27FC236}">
                  <a16:creationId xmlns:a16="http://schemas.microsoft.com/office/drawing/2014/main" id="{35E005FC-A5DF-4ABE-BA09-2E4DEA893D72}"/>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23B588A-2165-45AC-BE69-27D75C37E47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E78BEC8-9DF2-4A6A-80EF-A19F4D919A5F}"/>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1D92CB83-6C3C-4D11-A5D4-B04778CCC3E8}"/>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26" name="Group 25">
            <a:extLst>
              <a:ext uri="{FF2B5EF4-FFF2-40B4-BE49-F238E27FC236}">
                <a16:creationId xmlns:a16="http://schemas.microsoft.com/office/drawing/2014/main" id="{B7CC115B-936C-440A-A276-2CA4301C907E}"/>
              </a:ext>
            </a:extLst>
          </p:cNvPr>
          <p:cNvGrpSpPr/>
          <p:nvPr/>
        </p:nvGrpSpPr>
        <p:grpSpPr>
          <a:xfrm>
            <a:off x="-9395505" y="8022"/>
            <a:ext cx="12287250" cy="6858000"/>
            <a:chOff x="0" y="0"/>
            <a:chExt cx="12287250" cy="6858000"/>
          </a:xfrm>
        </p:grpSpPr>
        <p:sp>
          <p:nvSpPr>
            <p:cNvPr id="27" name="Freeform: Shape 26">
              <a:extLst>
                <a:ext uri="{FF2B5EF4-FFF2-40B4-BE49-F238E27FC236}">
                  <a16:creationId xmlns:a16="http://schemas.microsoft.com/office/drawing/2014/main" id="{2232F3A0-436C-46FB-B47C-7F18812017C1}"/>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F10A1BF2-1A39-417A-BA03-2B43A2DF4DA0}"/>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15D93D3-689A-432E-86C4-30BE71AC5CD0}"/>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FF99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CD2BA47-CA13-4EC6-AB13-51CDD58B165C}"/>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31" name="Group 30">
            <a:extLst>
              <a:ext uri="{FF2B5EF4-FFF2-40B4-BE49-F238E27FC236}">
                <a16:creationId xmlns:a16="http://schemas.microsoft.com/office/drawing/2014/main" id="{8D6B815F-710B-4503-9B74-A2FC5F0ED286}"/>
              </a:ext>
            </a:extLst>
          </p:cNvPr>
          <p:cNvGrpSpPr/>
          <p:nvPr/>
        </p:nvGrpSpPr>
        <p:grpSpPr>
          <a:xfrm>
            <a:off x="-9948961" y="8022"/>
            <a:ext cx="12287250" cy="6858000"/>
            <a:chOff x="0" y="0"/>
            <a:chExt cx="12287250" cy="6858000"/>
          </a:xfrm>
        </p:grpSpPr>
        <p:sp>
          <p:nvSpPr>
            <p:cNvPr id="32" name="Freeform: Shape 31">
              <a:extLst>
                <a:ext uri="{FF2B5EF4-FFF2-40B4-BE49-F238E27FC236}">
                  <a16:creationId xmlns:a16="http://schemas.microsoft.com/office/drawing/2014/main" id="{1C4299E9-B096-4E77-A726-5E239E972815}"/>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04127002-06ED-4CE5-98D9-728547FDE910}"/>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ABAC742F-7F1F-47CE-A9CD-6DAC5FC30602}"/>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00CC9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2947CC84-6298-407F-80C3-4BB250C0A604}"/>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36" name="Group 35">
            <a:extLst>
              <a:ext uri="{FF2B5EF4-FFF2-40B4-BE49-F238E27FC236}">
                <a16:creationId xmlns:a16="http://schemas.microsoft.com/office/drawing/2014/main" id="{036EFC44-63C0-49F9-8210-D589239E5F93}"/>
              </a:ext>
            </a:extLst>
          </p:cNvPr>
          <p:cNvGrpSpPr/>
          <p:nvPr/>
        </p:nvGrpSpPr>
        <p:grpSpPr>
          <a:xfrm>
            <a:off x="-10478353" y="8022"/>
            <a:ext cx="12287250" cy="6858000"/>
            <a:chOff x="0" y="0"/>
            <a:chExt cx="12287250" cy="6858000"/>
          </a:xfrm>
        </p:grpSpPr>
        <p:sp>
          <p:nvSpPr>
            <p:cNvPr id="37" name="Freeform: Shape 36">
              <a:extLst>
                <a:ext uri="{FF2B5EF4-FFF2-40B4-BE49-F238E27FC236}">
                  <a16:creationId xmlns:a16="http://schemas.microsoft.com/office/drawing/2014/main" id="{F3124FDC-ECAC-4ABA-81A7-B6CF8F992F04}"/>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3C95F9AD-2349-466D-B4EF-2C61171A5B85}"/>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76CB436-BFE6-42F1-BD34-675B3DEBE780}"/>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FF00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1752D9D5-9D90-437E-8E51-8CE2A283EBDD}"/>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sp>
        <p:nvSpPr>
          <p:cNvPr id="129" name="TextBox 128">
            <a:extLst>
              <a:ext uri="{FF2B5EF4-FFF2-40B4-BE49-F238E27FC236}">
                <a16:creationId xmlns:a16="http://schemas.microsoft.com/office/drawing/2014/main" id="{C5C7DFBD-1659-46C3-A161-0E7C36E96192}"/>
              </a:ext>
            </a:extLst>
          </p:cNvPr>
          <p:cNvSpPr txBox="1"/>
          <p:nvPr/>
        </p:nvSpPr>
        <p:spPr>
          <a:xfrm>
            <a:off x="2630133" y="511693"/>
            <a:ext cx="4779958" cy="646331"/>
          </a:xfrm>
          <a:prstGeom prst="rect">
            <a:avLst/>
          </a:prstGeom>
          <a:noFill/>
        </p:spPr>
        <p:txBody>
          <a:bodyPr wrap="square" rtlCol="0">
            <a:spAutoFit/>
          </a:bodyPr>
          <a:lstStyle/>
          <a:p>
            <a:pPr lvl="0">
              <a:defRPr/>
            </a:pPr>
            <a:r>
              <a:rPr lang="en-US" sz="3600" b="1" dirty="0">
                <a:latin typeface="Oswald" panose="02000503000000000000" pitchFamily="2" charset="0"/>
              </a:rPr>
              <a:t>PROBLEM STATEMENT</a:t>
            </a:r>
            <a:endParaRPr kumimoji="0" lang="en-US" sz="3600" b="1" i="0" u="none" strike="noStrike" kern="1200" cap="none" spc="0" normalizeH="0" baseline="0" noProof="0" dirty="0">
              <a:ln>
                <a:noFill/>
              </a:ln>
              <a:effectLst/>
              <a:uLnTx/>
              <a:uFillTx/>
              <a:latin typeface="Oswald" panose="02000503000000000000" pitchFamily="2" charset="0"/>
              <a:ea typeface="+mn-ea"/>
              <a:cs typeface="+mn-cs"/>
            </a:endParaRPr>
          </a:p>
        </p:txBody>
      </p:sp>
      <p:sp>
        <p:nvSpPr>
          <p:cNvPr id="2" name="Rectangle 1">
            <a:extLst>
              <a:ext uri="{FF2B5EF4-FFF2-40B4-BE49-F238E27FC236}">
                <a16:creationId xmlns:a16="http://schemas.microsoft.com/office/drawing/2014/main" id="{E98270CB-EB23-4D8F-AAB9-D1FC045FC31D}"/>
              </a:ext>
            </a:extLst>
          </p:cNvPr>
          <p:cNvSpPr/>
          <p:nvPr/>
        </p:nvSpPr>
        <p:spPr>
          <a:xfrm>
            <a:off x="3650629" y="1991120"/>
            <a:ext cx="6096000" cy="1477328"/>
          </a:xfrm>
          <a:prstGeom prst="rect">
            <a:avLst/>
          </a:prstGeom>
        </p:spPr>
        <p:txBody>
          <a:bodyPr>
            <a:spAutoFit/>
          </a:bodyPr>
          <a:lstStyle/>
          <a:p>
            <a:r>
              <a:rPr lang="en-US" dirty="0">
                <a:solidFill>
                  <a:srgbClr val="000000"/>
                </a:solidFill>
                <a:effectLst/>
                <a:latin typeface="Calibri" panose="020F0502020204030204" pitchFamily="34" charset="0"/>
              </a:rPr>
              <a:t>In old times there was lack of good camera to capture, the pictures captured were usually black and white or </a:t>
            </a:r>
            <a:r>
              <a:rPr lang="en-US" dirty="0">
                <a:solidFill>
                  <a:srgbClr val="000000"/>
                </a:solidFill>
                <a:latin typeface="Calibri" panose="020F0502020204030204" pitchFamily="34" charset="0"/>
              </a:rPr>
              <a:t>distorted. The restoration of these photos are usually very difficult and its costly too. There is need to implement this concept in a fast and cheap way.</a:t>
            </a:r>
            <a:endParaRPr lang="en-IN" dirty="0">
              <a:effectLst/>
            </a:endParaRPr>
          </a:p>
        </p:txBody>
      </p:sp>
    </p:spTree>
    <p:extLst>
      <p:ext uri="{BB962C8B-B14F-4D97-AF65-F5344CB8AC3E}">
        <p14:creationId xmlns:p14="http://schemas.microsoft.com/office/powerpoint/2010/main" val="414488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9C07A63-6E3C-4815-AAC9-451AB2C8B206}"/>
              </a:ext>
            </a:extLst>
          </p:cNvPr>
          <p:cNvGrpSpPr/>
          <p:nvPr/>
        </p:nvGrpSpPr>
        <p:grpSpPr>
          <a:xfrm>
            <a:off x="-65320" y="0"/>
            <a:ext cx="12287250" cy="6858000"/>
            <a:chOff x="0" y="0"/>
            <a:chExt cx="12287250" cy="6858000"/>
          </a:xfrm>
        </p:grpSpPr>
        <p:sp>
          <p:nvSpPr>
            <p:cNvPr id="20" name="Freeform: Shape 19">
              <a:extLst>
                <a:ext uri="{FF2B5EF4-FFF2-40B4-BE49-F238E27FC236}">
                  <a16:creationId xmlns:a16="http://schemas.microsoft.com/office/drawing/2014/main" id="{35E005FC-A5DF-4ABE-BA09-2E4DEA893D72}"/>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23B588A-2165-45AC-BE69-27D75C37E47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E78BEC8-9DF2-4A6A-80EF-A19F4D919A5F}"/>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1D92CB83-6C3C-4D11-A5D4-B04778CCC3E8}"/>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26" name="Group 25">
            <a:extLst>
              <a:ext uri="{FF2B5EF4-FFF2-40B4-BE49-F238E27FC236}">
                <a16:creationId xmlns:a16="http://schemas.microsoft.com/office/drawing/2014/main" id="{B7CC115B-936C-440A-A276-2CA4301C907E}"/>
              </a:ext>
            </a:extLst>
          </p:cNvPr>
          <p:cNvGrpSpPr/>
          <p:nvPr/>
        </p:nvGrpSpPr>
        <p:grpSpPr>
          <a:xfrm>
            <a:off x="-643402" y="8022"/>
            <a:ext cx="12287250" cy="6858000"/>
            <a:chOff x="0" y="0"/>
            <a:chExt cx="12287250" cy="6858000"/>
          </a:xfrm>
        </p:grpSpPr>
        <p:sp>
          <p:nvSpPr>
            <p:cNvPr id="27" name="Freeform: Shape 26">
              <a:extLst>
                <a:ext uri="{FF2B5EF4-FFF2-40B4-BE49-F238E27FC236}">
                  <a16:creationId xmlns:a16="http://schemas.microsoft.com/office/drawing/2014/main" id="{2232F3A0-436C-46FB-B47C-7F18812017C1}"/>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F10A1BF2-1A39-417A-BA03-2B43A2DF4DA0}"/>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15D93D3-689A-432E-86C4-30BE71AC5CD0}"/>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FF99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CD2BA47-CA13-4EC6-AB13-51CDD58B165C}"/>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31" name="Group 30">
            <a:extLst>
              <a:ext uri="{FF2B5EF4-FFF2-40B4-BE49-F238E27FC236}">
                <a16:creationId xmlns:a16="http://schemas.microsoft.com/office/drawing/2014/main" id="{8D6B815F-710B-4503-9B74-A2FC5F0ED286}"/>
              </a:ext>
            </a:extLst>
          </p:cNvPr>
          <p:cNvGrpSpPr/>
          <p:nvPr/>
        </p:nvGrpSpPr>
        <p:grpSpPr>
          <a:xfrm>
            <a:off x="-9948961" y="8022"/>
            <a:ext cx="12287250" cy="6858000"/>
            <a:chOff x="0" y="0"/>
            <a:chExt cx="12287250" cy="6858000"/>
          </a:xfrm>
        </p:grpSpPr>
        <p:sp>
          <p:nvSpPr>
            <p:cNvPr id="32" name="Freeform: Shape 31">
              <a:extLst>
                <a:ext uri="{FF2B5EF4-FFF2-40B4-BE49-F238E27FC236}">
                  <a16:creationId xmlns:a16="http://schemas.microsoft.com/office/drawing/2014/main" id="{1C4299E9-B096-4E77-A726-5E239E972815}"/>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04127002-06ED-4CE5-98D9-728547FDE910}"/>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ABAC742F-7F1F-47CE-A9CD-6DAC5FC30602}"/>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00CC9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2947CC84-6298-407F-80C3-4BB250C0A604}"/>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36" name="Group 35">
            <a:extLst>
              <a:ext uri="{FF2B5EF4-FFF2-40B4-BE49-F238E27FC236}">
                <a16:creationId xmlns:a16="http://schemas.microsoft.com/office/drawing/2014/main" id="{036EFC44-63C0-49F9-8210-D589239E5F93}"/>
              </a:ext>
            </a:extLst>
          </p:cNvPr>
          <p:cNvGrpSpPr/>
          <p:nvPr/>
        </p:nvGrpSpPr>
        <p:grpSpPr>
          <a:xfrm>
            <a:off x="-10478353" y="8022"/>
            <a:ext cx="12287250" cy="6858000"/>
            <a:chOff x="0" y="0"/>
            <a:chExt cx="12287250" cy="6858000"/>
          </a:xfrm>
        </p:grpSpPr>
        <p:sp>
          <p:nvSpPr>
            <p:cNvPr id="37" name="Freeform: Shape 36">
              <a:extLst>
                <a:ext uri="{FF2B5EF4-FFF2-40B4-BE49-F238E27FC236}">
                  <a16:creationId xmlns:a16="http://schemas.microsoft.com/office/drawing/2014/main" id="{F3124FDC-ECAC-4ABA-81A7-B6CF8F992F04}"/>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3C95F9AD-2349-466D-B4EF-2C61171A5B85}"/>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76CB436-BFE6-42F1-BD34-675B3DEBE780}"/>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FF00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1752D9D5-9D90-437E-8E51-8CE2A283EBDD}"/>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sp>
        <p:nvSpPr>
          <p:cNvPr id="89" name="TextBox 88">
            <a:extLst>
              <a:ext uri="{FF2B5EF4-FFF2-40B4-BE49-F238E27FC236}">
                <a16:creationId xmlns:a16="http://schemas.microsoft.com/office/drawing/2014/main" id="{1FF047CA-D6BB-4FD4-B468-8012E4A3A858}"/>
              </a:ext>
            </a:extLst>
          </p:cNvPr>
          <p:cNvSpPr txBox="1"/>
          <p:nvPr/>
        </p:nvSpPr>
        <p:spPr>
          <a:xfrm>
            <a:off x="2630132" y="552286"/>
            <a:ext cx="4978365" cy="1200329"/>
          </a:xfrm>
          <a:prstGeom prst="rect">
            <a:avLst/>
          </a:prstGeom>
          <a:noFill/>
        </p:spPr>
        <p:txBody>
          <a:bodyPr wrap="square" rtlCol="0">
            <a:spAutoFit/>
          </a:bodyPr>
          <a:lstStyle/>
          <a:p>
            <a:pPr>
              <a:defRPr/>
            </a:pPr>
            <a:r>
              <a:rPr lang="en-US" sz="3600" b="1" dirty="0">
                <a:latin typeface="Oswald" panose="02000503000000000000" pitchFamily="2" charset="0"/>
              </a:rPr>
              <a:t>ABSTRACT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effectLst/>
              <a:uLnTx/>
              <a:uFillTx/>
              <a:latin typeface="Oswald" panose="02000503000000000000" pitchFamily="2" charset="0"/>
              <a:ea typeface="+mn-ea"/>
              <a:cs typeface="+mn-cs"/>
            </a:endParaRPr>
          </a:p>
        </p:txBody>
      </p:sp>
      <p:sp>
        <p:nvSpPr>
          <p:cNvPr id="90" name="Rectangle 89">
            <a:extLst>
              <a:ext uri="{FF2B5EF4-FFF2-40B4-BE49-F238E27FC236}">
                <a16:creationId xmlns:a16="http://schemas.microsoft.com/office/drawing/2014/main" id="{C919D69A-33EE-4118-A84B-76EF3A8B415C}"/>
              </a:ext>
            </a:extLst>
          </p:cNvPr>
          <p:cNvSpPr/>
          <p:nvPr/>
        </p:nvSpPr>
        <p:spPr>
          <a:xfrm>
            <a:off x="2982679" y="1197835"/>
            <a:ext cx="7322219" cy="3416320"/>
          </a:xfrm>
          <a:prstGeom prst="rect">
            <a:avLst/>
          </a:prstGeom>
        </p:spPr>
        <p:txBody>
          <a:bodyPr wrap="square">
            <a:spAutoFit/>
          </a:bodyPr>
          <a:lstStyle/>
          <a:p>
            <a:r>
              <a:rPr lang="en-IN" dirty="0"/>
              <a:t>Photos are not just captured images but its also a captured emotion of a faded memory. In old times, when the photo industry was not so developed, the cameras captured pictures in black and white. Also there was no option of saving it digitally. Presently we have advanced technologies to generate a hd quality pic and save it digitally so as to generate it whenever required. But when it comes to restoring the old pics, it becomes quiet difficult. Also the cost of restoration is very high and time taking. The photo editing tools like photoshop has made it possible but it can’t provide a realistic colour pic. The demonstrated solution is a machine learning based model which can predict the perfect blend of colours to restore a black and white image to turn into colourful image magically. It can be used to generate high quality images in seconds. </a:t>
            </a:r>
            <a:endParaRPr lang="en-US" dirty="0"/>
          </a:p>
        </p:txBody>
      </p:sp>
    </p:spTree>
    <p:extLst>
      <p:ext uri="{BB962C8B-B14F-4D97-AF65-F5344CB8AC3E}">
        <p14:creationId xmlns:p14="http://schemas.microsoft.com/office/powerpoint/2010/main" val="4042537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9C07A63-6E3C-4815-AAC9-451AB2C8B206}"/>
              </a:ext>
            </a:extLst>
          </p:cNvPr>
          <p:cNvGrpSpPr/>
          <p:nvPr/>
        </p:nvGrpSpPr>
        <p:grpSpPr>
          <a:xfrm>
            <a:off x="-47625" y="0"/>
            <a:ext cx="12287250" cy="6858000"/>
            <a:chOff x="0" y="0"/>
            <a:chExt cx="12287250" cy="6858000"/>
          </a:xfrm>
        </p:grpSpPr>
        <p:sp>
          <p:nvSpPr>
            <p:cNvPr id="20" name="Freeform: Shape 19">
              <a:extLst>
                <a:ext uri="{FF2B5EF4-FFF2-40B4-BE49-F238E27FC236}">
                  <a16:creationId xmlns:a16="http://schemas.microsoft.com/office/drawing/2014/main" id="{35E005FC-A5DF-4ABE-BA09-2E4DEA893D72}"/>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23B588A-2165-45AC-BE69-27D75C37E47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E78BEC8-9DF2-4A6A-80EF-A19F4D919A5F}"/>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1D92CB83-6C3C-4D11-A5D4-B04778CCC3E8}"/>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26" name="Group 25">
            <a:extLst>
              <a:ext uri="{FF2B5EF4-FFF2-40B4-BE49-F238E27FC236}">
                <a16:creationId xmlns:a16="http://schemas.microsoft.com/office/drawing/2014/main" id="{B7CC115B-936C-440A-A276-2CA4301C907E}"/>
              </a:ext>
            </a:extLst>
          </p:cNvPr>
          <p:cNvGrpSpPr/>
          <p:nvPr/>
        </p:nvGrpSpPr>
        <p:grpSpPr>
          <a:xfrm>
            <a:off x="-625707" y="8022"/>
            <a:ext cx="12287250" cy="6858000"/>
            <a:chOff x="0" y="0"/>
            <a:chExt cx="12287250" cy="6858000"/>
          </a:xfrm>
        </p:grpSpPr>
        <p:sp>
          <p:nvSpPr>
            <p:cNvPr id="27" name="Freeform: Shape 26">
              <a:extLst>
                <a:ext uri="{FF2B5EF4-FFF2-40B4-BE49-F238E27FC236}">
                  <a16:creationId xmlns:a16="http://schemas.microsoft.com/office/drawing/2014/main" id="{2232F3A0-436C-46FB-B47C-7F18812017C1}"/>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F10A1BF2-1A39-417A-BA03-2B43A2DF4DA0}"/>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15D93D3-689A-432E-86C4-30BE71AC5CD0}"/>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FF99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CD2BA47-CA13-4EC6-AB13-51CDD58B165C}"/>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31" name="Group 30">
            <a:extLst>
              <a:ext uri="{FF2B5EF4-FFF2-40B4-BE49-F238E27FC236}">
                <a16:creationId xmlns:a16="http://schemas.microsoft.com/office/drawing/2014/main" id="{8D6B815F-710B-4503-9B74-A2FC5F0ED286}"/>
              </a:ext>
            </a:extLst>
          </p:cNvPr>
          <p:cNvGrpSpPr/>
          <p:nvPr/>
        </p:nvGrpSpPr>
        <p:grpSpPr>
          <a:xfrm>
            <a:off x="-1244476" y="8022"/>
            <a:ext cx="12287250" cy="6858000"/>
            <a:chOff x="0" y="0"/>
            <a:chExt cx="12287250" cy="6858000"/>
          </a:xfrm>
        </p:grpSpPr>
        <p:sp>
          <p:nvSpPr>
            <p:cNvPr id="32" name="Freeform: Shape 31">
              <a:extLst>
                <a:ext uri="{FF2B5EF4-FFF2-40B4-BE49-F238E27FC236}">
                  <a16:creationId xmlns:a16="http://schemas.microsoft.com/office/drawing/2014/main" id="{1C4299E9-B096-4E77-A726-5E239E972815}"/>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04127002-06ED-4CE5-98D9-728547FDE910}"/>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ABAC742F-7F1F-47CE-A9CD-6DAC5FC30602}"/>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00CC9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2947CC84-6298-407F-80C3-4BB250C0A604}"/>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grpSp>
        <p:nvGrpSpPr>
          <p:cNvPr id="36" name="Group 35">
            <a:extLst>
              <a:ext uri="{FF2B5EF4-FFF2-40B4-BE49-F238E27FC236}">
                <a16:creationId xmlns:a16="http://schemas.microsoft.com/office/drawing/2014/main" id="{036EFC44-63C0-49F9-8210-D589239E5F93}"/>
              </a:ext>
            </a:extLst>
          </p:cNvPr>
          <p:cNvGrpSpPr/>
          <p:nvPr/>
        </p:nvGrpSpPr>
        <p:grpSpPr>
          <a:xfrm>
            <a:off x="-10460658" y="8022"/>
            <a:ext cx="12287250" cy="6858000"/>
            <a:chOff x="0" y="0"/>
            <a:chExt cx="12287250" cy="6858000"/>
          </a:xfrm>
        </p:grpSpPr>
        <p:sp>
          <p:nvSpPr>
            <p:cNvPr id="37" name="Freeform: Shape 36">
              <a:extLst>
                <a:ext uri="{FF2B5EF4-FFF2-40B4-BE49-F238E27FC236}">
                  <a16:creationId xmlns:a16="http://schemas.microsoft.com/office/drawing/2014/main" id="{F3124FDC-ECAC-4ABA-81A7-B6CF8F992F04}"/>
                </a:ext>
              </a:extLst>
            </p:cNvPr>
            <p:cNvSpPr/>
            <p:nvPr/>
          </p:nvSpPr>
          <p:spPr>
            <a:xfrm>
              <a:off x="9525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3C95F9AD-2349-466D-B4EF-2C61171A5B85}"/>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1985 h 6858000"/>
                <a:gd name="connsiteX3" fmla="*/ 12138343 w 12192000"/>
                <a:gd name="connsiteY3" fmla="*/ 102099 h 6858000"/>
                <a:gd name="connsiteX4" fmla="*/ 11425954 w 12192000"/>
                <a:gd name="connsiteY4" fmla="*/ 3458484 h 6858000"/>
                <a:gd name="connsiteX5" fmla="*/ 12138343 w 12192000"/>
                <a:gd name="connsiteY5" fmla="*/ 6814869 h 6858000"/>
                <a:gd name="connsiteX6" fmla="*/ 12164024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11985"/>
                  </a:lnTo>
                  <a:lnTo>
                    <a:pt x="12138343" y="102099"/>
                  </a:lnTo>
                  <a:cubicBezTo>
                    <a:pt x="11705879" y="865921"/>
                    <a:pt x="11425954" y="2084998"/>
                    <a:pt x="11425954" y="3458484"/>
                  </a:cubicBezTo>
                  <a:cubicBezTo>
                    <a:pt x="11425954" y="4831970"/>
                    <a:pt x="11705879" y="6051047"/>
                    <a:pt x="12138343" y="6814869"/>
                  </a:cubicBezTo>
                  <a:lnTo>
                    <a:pt x="12164024" y="6858000"/>
                  </a:lnTo>
                  <a:lnTo>
                    <a:pt x="0" y="68580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76CB436-BFE6-42F1-BD34-675B3DEBE780}"/>
                </a:ext>
              </a:extLst>
            </p:cNvPr>
            <p:cNvSpPr/>
            <p:nvPr/>
          </p:nvSpPr>
          <p:spPr>
            <a:xfrm>
              <a:off x="11496290" y="2484167"/>
              <a:ext cx="670796" cy="1891775"/>
            </a:xfrm>
            <a:custGeom>
              <a:avLst/>
              <a:gdLst>
                <a:gd name="connsiteX0" fmla="*/ 48792 w 670796"/>
                <a:gd name="connsiteY0" fmla="*/ 0 h 1891775"/>
                <a:gd name="connsiteX1" fmla="*/ 132436 w 670796"/>
                <a:gd name="connsiteY1" fmla="*/ 40293 h 1891775"/>
                <a:gd name="connsiteX2" fmla="*/ 670796 w 670796"/>
                <a:gd name="connsiteY2" fmla="*/ 944834 h 1891775"/>
                <a:gd name="connsiteX3" fmla="*/ 132436 w 670796"/>
                <a:gd name="connsiteY3" fmla="*/ 1849376 h 1891775"/>
                <a:gd name="connsiteX4" fmla="*/ 44420 w 670796"/>
                <a:gd name="connsiteY4" fmla="*/ 1891775 h 1891775"/>
                <a:gd name="connsiteX5" fmla="*/ 12873 w 670796"/>
                <a:gd name="connsiteY5" fmla="*/ 1481550 h 1891775"/>
                <a:gd name="connsiteX6" fmla="*/ 0 w 670796"/>
                <a:gd name="connsiteY6" fmla="*/ 974318 h 1891775"/>
                <a:gd name="connsiteX7" fmla="*/ 12873 w 670796"/>
                <a:gd name="connsiteY7" fmla="*/ 467086 h 18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796" h="1891775">
                  <a:moveTo>
                    <a:pt x="48792" y="0"/>
                  </a:moveTo>
                  <a:lnTo>
                    <a:pt x="132436" y="40293"/>
                  </a:lnTo>
                  <a:cubicBezTo>
                    <a:pt x="453107" y="214492"/>
                    <a:pt x="670796" y="554241"/>
                    <a:pt x="670796" y="944834"/>
                  </a:cubicBezTo>
                  <a:cubicBezTo>
                    <a:pt x="670796" y="1335427"/>
                    <a:pt x="453107" y="1675176"/>
                    <a:pt x="132436" y="1849376"/>
                  </a:cubicBezTo>
                  <a:lnTo>
                    <a:pt x="44420" y="1891775"/>
                  </a:lnTo>
                  <a:lnTo>
                    <a:pt x="12873" y="1481550"/>
                  </a:lnTo>
                  <a:cubicBezTo>
                    <a:pt x="4374" y="1315277"/>
                    <a:pt x="0" y="1146004"/>
                    <a:pt x="0" y="974318"/>
                  </a:cubicBezTo>
                  <a:cubicBezTo>
                    <a:pt x="0" y="802632"/>
                    <a:pt x="4374" y="633359"/>
                    <a:pt x="12873" y="467086"/>
                  </a:cubicBezTo>
                  <a:close/>
                </a:path>
              </a:pathLst>
            </a:custGeom>
            <a:solidFill>
              <a:srgbClr val="FF00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1752D9D5-9D90-437E-8E51-8CE2A283EBDD}"/>
                </a:ext>
              </a:extLst>
            </p:cNvPr>
            <p:cNvSpPr txBox="1"/>
            <p:nvPr/>
          </p:nvSpPr>
          <p:spPr>
            <a:xfrm>
              <a:off x="11267167" y="3244334"/>
              <a:ext cx="1001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swald" panose="02000503000000000000" pitchFamily="2" charset="0"/>
                <a:ea typeface="+mn-ea"/>
                <a:cs typeface="+mn-cs"/>
              </a:endParaRPr>
            </a:p>
          </p:txBody>
        </p:sp>
      </p:grpSp>
      <p:sp>
        <p:nvSpPr>
          <p:cNvPr id="98" name="Freeform: Shape 97">
            <a:extLst>
              <a:ext uri="{FF2B5EF4-FFF2-40B4-BE49-F238E27FC236}">
                <a16:creationId xmlns:a16="http://schemas.microsoft.com/office/drawing/2014/main" id="{0F498304-338E-4178-A66A-774DF2E419BA}"/>
              </a:ext>
            </a:extLst>
          </p:cNvPr>
          <p:cNvSpPr/>
          <p:nvPr/>
        </p:nvSpPr>
        <p:spPr>
          <a:xfrm rot="9756537">
            <a:off x="3870288" y="1363594"/>
            <a:ext cx="1704383" cy="1683382"/>
          </a:xfrm>
          <a:custGeom>
            <a:avLst/>
            <a:gdLst>
              <a:gd name="connsiteX0" fmla="*/ 656341 w 1516932"/>
              <a:gd name="connsiteY0" fmla="*/ 1540318 h 1540318"/>
              <a:gd name="connsiteX1" fmla="*/ 507125 w 1516932"/>
              <a:gd name="connsiteY1" fmla="*/ 1440342 h 1540318"/>
              <a:gd name="connsiteX2" fmla="*/ 9557 w 1516932"/>
              <a:gd name="connsiteY2" fmla="*/ 893369 h 1540318"/>
              <a:gd name="connsiteX3" fmla="*/ 0 w 1516932"/>
              <a:gd name="connsiteY3" fmla="*/ 875802 h 1540318"/>
              <a:gd name="connsiteX4" fmla="*/ 1516932 w 1516932"/>
              <a:gd name="connsiteY4" fmla="*/ 0 h 1540318"/>
              <a:gd name="connsiteX5" fmla="*/ 656341 w 1516932"/>
              <a:gd name="connsiteY5" fmla="*/ 1540318 h 154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6932" h="1540318">
                <a:moveTo>
                  <a:pt x="656341" y="1540318"/>
                </a:moveTo>
                <a:lnTo>
                  <a:pt x="507125" y="1440342"/>
                </a:lnTo>
                <a:cubicBezTo>
                  <a:pt x="306097" y="1290795"/>
                  <a:pt x="137710" y="1104304"/>
                  <a:pt x="9557" y="893369"/>
                </a:cubicBezTo>
                <a:lnTo>
                  <a:pt x="0" y="875802"/>
                </a:lnTo>
                <a:lnTo>
                  <a:pt x="1516932" y="0"/>
                </a:lnTo>
                <a:lnTo>
                  <a:pt x="656341" y="1540318"/>
                </a:lnTo>
                <a:close/>
              </a:path>
            </a:pathLst>
          </a:cu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D74AEAC8-B65A-4C8D-8EA7-993F2F967CE0}"/>
              </a:ext>
            </a:extLst>
          </p:cNvPr>
          <p:cNvSpPr/>
          <p:nvPr/>
        </p:nvSpPr>
        <p:spPr>
          <a:xfrm rot="9756537">
            <a:off x="4062080" y="2100523"/>
            <a:ext cx="1940465" cy="946145"/>
          </a:xfrm>
          <a:custGeom>
            <a:avLst/>
            <a:gdLst>
              <a:gd name="connsiteX0" fmla="*/ 227551 w 1727050"/>
              <a:gd name="connsiteY0" fmla="*/ 865736 h 865736"/>
              <a:gd name="connsiteX1" fmla="*/ 189635 w 1727050"/>
              <a:gd name="connsiteY1" fmla="*/ 796041 h 865736"/>
              <a:gd name="connsiteX2" fmla="*/ 946 w 1727050"/>
              <a:gd name="connsiteY2" fmla="*/ 77454 h 865736"/>
              <a:gd name="connsiteX3" fmla="*/ 0 w 1727050"/>
              <a:gd name="connsiteY3" fmla="*/ 0 h 865736"/>
              <a:gd name="connsiteX4" fmla="*/ 1727050 w 1727050"/>
              <a:gd name="connsiteY4" fmla="*/ 0 h 865736"/>
              <a:gd name="connsiteX5" fmla="*/ 227551 w 1727050"/>
              <a:gd name="connsiteY5" fmla="*/ 865736 h 86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050" h="865736">
                <a:moveTo>
                  <a:pt x="227551" y="865736"/>
                </a:moveTo>
                <a:lnTo>
                  <a:pt x="189635" y="796041"/>
                </a:lnTo>
                <a:cubicBezTo>
                  <a:pt x="82075" y="573666"/>
                  <a:pt x="16647" y="329970"/>
                  <a:pt x="946" y="77454"/>
                </a:cubicBezTo>
                <a:lnTo>
                  <a:pt x="0" y="0"/>
                </a:lnTo>
                <a:lnTo>
                  <a:pt x="1727050" y="0"/>
                </a:lnTo>
                <a:lnTo>
                  <a:pt x="227551" y="865736"/>
                </a:lnTo>
                <a:close/>
              </a:path>
            </a:pathLst>
          </a:cu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a:extLst>
              <a:ext uri="{FF2B5EF4-FFF2-40B4-BE49-F238E27FC236}">
                <a16:creationId xmlns:a16="http://schemas.microsoft.com/office/drawing/2014/main" id="{B92033E2-9D55-4509-AAFE-2CC34186DEDD}"/>
              </a:ext>
            </a:extLst>
          </p:cNvPr>
          <p:cNvSpPr/>
          <p:nvPr/>
        </p:nvSpPr>
        <p:spPr>
          <a:xfrm rot="9756537">
            <a:off x="4349467" y="3157820"/>
            <a:ext cx="1986414" cy="965319"/>
          </a:xfrm>
          <a:custGeom>
            <a:avLst/>
            <a:gdLst>
              <a:gd name="connsiteX0" fmla="*/ 338 w 1767945"/>
              <a:gd name="connsiteY0" fmla="*/ 883281 h 883281"/>
              <a:gd name="connsiteX1" fmla="*/ 0 w 1767945"/>
              <a:gd name="connsiteY1" fmla="*/ 855615 h 883281"/>
              <a:gd name="connsiteX2" fmla="*/ 54124 w 1767945"/>
              <a:gd name="connsiteY2" fmla="*/ 468689 h 883281"/>
              <a:gd name="connsiteX3" fmla="*/ 184385 w 1767945"/>
              <a:gd name="connsiteY3" fmla="*/ 100350 h 883281"/>
              <a:gd name="connsiteX4" fmla="*/ 238056 w 1767945"/>
              <a:gd name="connsiteY4" fmla="*/ 0 h 883281"/>
              <a:gd name="connsiteX5" fmla="*/ 1767945 w 1767945"/>
              <a:gd name="connsiteY5" fmla="*/ 883281 h 883281"/>
              <a:gd name="connsiteX6" fmla="*/ 338 w 1767945"/>
              <a:gd name="connsiteY6" fmla="*/ 883281 h 88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7945" h="883281">
                <a:moveTo>
                  <a:pt x="338" y="883281"/>
                </a:moveTo>
                <a:lnTo>
                  <a:pt x="0" y="855615"/>
                </a:lnTo>
                <a:cubicBezTo>
                  <a:pt x="4818" y="727543"/>
                  <a:pt x="22543" y="598046"/>
                  <a:pt x="54124" y="468689"/>
                </a:cubicBezTo>
                <a:cubicBezTo>
                  <a:pt x="85704" y="339331"/>
                  <a:pt x="129645" y="216235"/>
                  <a:pt x="184385" y="100350"/>
                </a:cubicBezTo>
                <a:lnTo>
                  <a:pt x="238056" y="0"/>
                </a:lnTo>
                <a:lnTo>
                  <a:pt x="1767945" y="883281"/>
                </a:lnTo>
                <a:lnTo>
                  <a:pt x="338" y="883281"/>
                </a:lnTo>
                <a:close/>
              </a:path>
            </a:pathLst>
          </a:cu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F5531AE3-1B9C-48A0-BAFF-243DB66458EE}"/>
              </a:ext>
            </a:extLst>
          </p:cNvPr>
          <p:cNvSpPr/>
          <p:nvPr/>
        </p:nvSpPr>
        <p:spPr>
          <a:xfrm rot="9756537">
            <a:off x="4452048" y="3317288"/>
            <a:ext cx="1720810" cy="1673688"/>
          </a:xfrm>
          <a:custGeom>
            <a:avLst/>
            <a:gdLst>
              <a:gd name="connsiteX0" fmla="*/ 1531553 w 1531553"/>
              <a:gd name="connsiteY0" fmla="*/ 1531449 h 1531449"/>
              <a:gd name="connsiteX1" fmla="*/ 0 w 1531553"/>
              <a:gd name="connsiteY1" fmla="*/ 647207 h 1531449"/>
              <a:gd name="connsiteX2" fmla="*/ 100180 w 1531553"/>
              <a:gd name="connsiteY2" fmla="*/ 497685 h 1531449"/>
              <a:gd name="connsiteX3" fmla="*/ 647153 w 1531553"/>
              <a:gd name="connsiteY3" fmla="*/ 117 h 1531449"/>
              <a:gd name="connsiteX4" fmla="*/ 647370 w 1531553"/>
              <a:gd name="connsiteY4" fmla="*/ 0 h 1531449"/>
              <a:gd name="connsiteX5" fmla="*/ 1531553 w 1531553"/>
              <a:gd name="connsiteY5" fmla="*/ 1531449 h 153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1553" h="1531449">
                <a:moveTo>
                  <a:pt x="1531553" y="1531449"/>
                </a:moveTo>
                <a:lnTo>
                  <a:pt x="0" y="647207"/>
                </a:lnTo>
                <a:lnTo>
                  <a:pt x="100180" y="497685"/>
                </a:lnTo>
                <a:cubicBezTo>
                  <a:pt x="249727" y="296658"/>
                  <a:pt x="436218" y="128270"/>
                  <a:pt x="647153" y="117"/>
                </a:cubicBezTo>
                <a:lnTo>
                  <a:pt x="647370" y="0"/>
                </a:lnTo>
                <a:lnTo>
                  <a:pt x="1531553" y="1531449"/>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97201C3C-03FF-42C5-B20F-B668D244C89E}"/>
              </a:ext>
            </a:extLst>
          </p:cNvPr>
          <p:cNvSpPr/>
          <p:nvPr/>
        </p:nvSpPr>
        <p:spPr>
          <a:xfrm rot="9756537">
            <a:off x="4444452" y="3507486"/>
            <a:ext cx="992221" cy="1930631"/>
          </a:xfrm>
          <a:custGeom>
            <a:avLst/>
            <a:gdLst>
              <a:gd name="connsiteX0" fmla="*/ 883095 w 883095"/>
              <a:gd name="connsiteY0" fmla="*/ 1766555 h 1766555"/>
              <a:gd name="connsiteX1" fmla="*/ 0 w 883095"/>
              <a:gd name="connsiteY1" fmla="*/ 236990 h 1766555"/>
              <a:gd name="connsiteX2" fmla="*/ 87046 w 883095"/>
              <a:gd name="connsiteY2" fmla="*/ 189636 h 1766555"/>
              <a:gd name="connsiteX3" fmla="*/ 805633 w 883095"/>
              <a:gd name="connsiteY3" fmla="*/ 947 h 1766555"/>
              <a:gd name="connsiteX4" fmla="*/ 883095 w 883095"/>
              <a:gd name="connsiteY4" fmla="*/ 0 h 1766555"/>
              <a:gd name="connsiteX5" fmla="*/ 883095 w 883095"/>
              <a:gd name="connsiteY5" fmla="*/ 1766555 h 17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095" h="1766555">
                <a:moveTo>
                  <a:pt x="883095" y="1766555"/>
                </a:moveTo>
                <a:lnTo>
                  <a:pt x="0" y="236990"/>
                </a:lnTo>
                <a:lnTo>
                  <a:pt x="87046" y="189636"/>
                </a:lnTo>
                <a:cubicBezTo>
                  <a:pt x="309422" y="82075"/>
                  <a:pt x="553117" y="16647"/>
                  <a:pt x="805633" y="947"/>
                </a:cubicBezTo>
                <a:lnTo>
                  <a:pt x="883095" y="0"/>
                </a:lnTo>
                <a:lnTo>
                  <a:pt x="883095" y="1766555"/>
                </a:lnTo>
                <a:close/>
              </a:path>
            </a:pathLst>
          </a:cu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102">
            <a:extLst>
              <a:ext uri="{FF2B5EF4-FFF2-40B4-BE49-F238E27FC236}">
                <a16:creationId xmlns:a16="http://schemas.microsoft.com/office/drawing/2014/main" id="{C2E93FB0-5CF4-4009-B6D9-243AEE3369BB}"/>
              </a:ext>
            </a:extLst>
          </p:cNvPr>
          <p:cNvSpPr/>
          <p:nvPr/>
        </p:nvSpPr>
        <p:spPr>
          <a:xfrm rot="18256494">
            <a:off x="4755330" y="1239695"/>
            <a:ext cx="587147" cy="376565"/>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103">
            <a:extLst>
              <a:ext uri="{FF2B5EF4-FFF2-40B4-BE49-F238E27FC236}">
                <a16:creationId xmlns:a16="http://schemas.microsoft.com/office/drawing/2014/main" id="{3D37AD67-75BD-411A-AC61-BBD8C19723E4}"/>
              </a:ext>
            </a:extLst>
          </p:cNvPr>
          <p:cNvSpPr/>
          <p:nvPr/>
        </p:nvSpPr>
        <p:spPr>
          <a:xfrm rot="19535131">
            <a:off x="5646279" y="2095309"/>
            <a:ext cx="603637" cy="366278"/>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Right 104">
            <a:extLst>
              <a:ext uri="{FF2B5EF4-FFF2-40B4-BE49-F238E27FC236}">
                <a16:creationId xmlns:a16="http://schemas.microsoft.com/office/drawing/2014/main" id="{EC890D0A-9F22-4E08-9E84-6A32A2CCFD9C}"/>
              </a:ext>
            </a:extLst>
          </p:cNvPr>
          <p:cNvSpPr/>
          <p:nvPr/>
        </p:nvSpPr>
        <p:spPr>
          <a:xfrm>
            <a:off x="5928036" y="3156934"/>
            <a:ext cx="603637" cy="366278"/>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row: Right 105">
            <a:extLst>
              <a:ext uri="{FF2B5EF4-FFF2-40B4-BE49-F238E27FC236}">
                <a16:creationId xmlns:a16="http://schemas.microsoft.com/office/drawing/2014/main" id="{AC527FEA-3941-44CD-9B52-FAF687ECD665}"/>
              </a:ext>
            </a:extLst>
          </p:cNvPr>
          <p:cNvSpPr/>
          <p:nvPr/>
        </p:nvSpPr>
        <p:spPr>
          <a:xfrm rot="1685336">
            <a:off x="5618515" y="4312377"/>
            <a:ext cx="603637" cy="366278"/>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row: Right 106">
            <a:extLst>
              <a:ext uri="{FF2B5EF4-FFF2-40B4-BE49-F238E27FC236}">
                <a16:creationId xmlns:a16="http://schemas.microsoft.com/office/drawing/2014/main" id="{8AB9CF50-DB50-42E7-A559-B69200D864DA}"/>
              </a:ext>
            </a:extLst>
          </p:cNvPr>
          <p:cNvSpPr/>
          <p:nvPr/>
        </p:nvSpPr>
        <p:spPr>
          <a:xfrm rot="3199589">
            <a:off x="4816197" y="5148262"/>
            <a:ext cx="587147" cy="376565"/>
          </a:xfrm>
          <a:prstGeom prst="rightArrow">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202AEF4A-D202-430D-A046-5FB30A0D9D2C}"/>
              </a:ext>
            </a:extLst>
          </p:cNvPr>
          <p:cNvSpPr/>
          <p:nvPr/>
        </p:nvSpPr>
        <p:spPr>
          <a:xfrm>
            <a:off x="6655283" y="2929014"/>
            <a:ext cx="839377" cy="816447"/>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8A49C44-FF19-439C-AB3B-3F6654CBB847}"/>
              </a:ext>
            </a:extLst>
          </p:cNvPr>
          <p:cNvSpPr/>
          <p:nvPr/>
        </p:nvSpPr>
        <p:spPr>
          <a:xfrm>
            <a:off x="6190236" y="1420072"/>
            <a:ext cx="839377" cy="81644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02F4755-502E-4DF0-A487-21B472BDD529}"/>
              </a:ext>
            </a:extLst>
          </p:cNvPr>
          <p:cNvSpPr/>
          <p:nvPr/>
        </p:nvSpPr>
        <p:spPr>
          <a:xfrm>
            <a:off x="5095774" y="361726"/>
            <a:ext cx="839377" cy="816447"/>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7AEE389-4B90-438E-A61B-C636C30E92D1}"/>
              </a:ext>
            </a:extLst>
          </p:cNvPr>
          <p:cNvSpPr/>
          <p:nvPr/>
        </p:nvSpPr>
        <p:spPr>
          <a:xfrm>
            <a:off x="5178268" y="5583874"/>
            <a:ext cx="839377" cy="816447"/>
          </a:xfrm>
          <a:prstGeom prst="ellipse">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1C05BA4-7F18-4522-8F33-0AE36F1BD0C1}"/>
              </a:ext>
            </a:extLst>
          </p:cNvPr>
          <p:cNvSpPr/>
          <p:nvPr/>
        </p:nvSpPr>
        <p:spPr>
          <a:xfrm>
            <a:off x="6202835" y="4408098"/>
            <a:ext cx="880629" cy="828431"/>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0E00F1C6-488C-41AF-80C8-D17A1FEB5CE5}"/>
              </a:ext>
            </a:extLst>
          </p:cNvPr>
          <p:cNvGrpSpPr/>
          <p:nvPr/>
        </p:nvGrpSpPr>
        <p:grpSpPr>
          <a:xfrm>
            <a:off x="6104041" y="93002"/>
            <a:ext cx="2228574" cy="709298"/>
            <a:chOff x="8154648" y="1533786"/>
            <a:chExt cx="2293496" cy="750463"/>
          </a:xfrm>
        </p:grpSpPr>
        <p:sp>
          <p:nvSpPr>
            <p:cNvPr id="124" name="TextBox 123">
              <a:extLst>
                <a:ext uri="{FF2B5EF4-FFF2-40B4-BE49-F238E27FC236}">
                  <a16:creationId xmlns:a16="http://schemas.microsoft.com/office/drawing/2014/main" id="{35855139-218E-4BA2-A8F7-6D93E0FFCAA5}"/>
                </a:ext>
              </a:extLst>
            </p:cNvPr>
            <p:cNvSpPr txBox="1"/>
            <p:nvPr/>
          </p:nvSpPr>
          <p:spPr>
            <a:xfrm>
              <a:off x="8154649" y="1533786"/>
              <a:ext cx="2293495" cy="325639"/>
            </a:xfrm>
            <a:prstGeom prst="rect">
              <a:avLst/>
            </a:prstGeom>
            <a:noFill/>
          </p:spPr>
          <p:txBody>
            <a:bodyPr wrap="square" rtlCol="0">
              <a:spAutoFit/>
            </a:bodyPr>
            <a:lstStyle/>
            <a:p>
              <a:endParaRPr lang="en-US" sz="1400" dirty="0">
                <a:latin typeface="+mj-lt"/>
              </a:endParaRPr>
            </a:p>
          </p:txBody>
        </p:sp>
        <p:sp>
          <p:nvSpPr>
            <p:cNvPr id="125" name="TextBox 124">
              <a:extLst>
                <a:ext uri="{FF2B5EF4-FFF2-40B4-BE49-F238E27FC236}">
                  <a16:creationId xmlns:a16="http://schemas.microsoft.com/office/drawing/2014/main" id="{47DB7790-2738-4C3C-9F7F-89DEC6B8F35E}"/>
                </a:ext>
              </a:extLst>
            </p:cNvPr>
            <p:cNvSpPr txBox="1"/>
            <p:nvPr/>
          </p:nvSpPr>
          <p:spPr>
            <a:xfrm>
              <a:off x="8154648" y="1753589"/>
              <a:ext cx="2293495" cy="390767"/>
            </a:xfrm>
            <a:prstGeom prst="rect">
              <a:avLst/>
            </a:prstGeom>
            <a:noFill/>
          </p:spPr>
          <p:txBody>
            <a:bodyPr wrap="square" rtlCol="0">
              <a:spAutoFit/>
            </a:bodyPr>
            <a:lstStyle/>
            <a:p>
              <a:r>
                <a:rPr lang="en-US" b="1" dirty="0">
                  <a:latin typeface="+mj-lt"/>
                </a:rPr>
                <a:t>Costly</a:t>
              </a:r>
            </a:p>
          </p:txBody>
        </p:sp>
        <p:sp>
          <p:nvSpPr>
            <p:cNvPr id="126" name="TextBox 125">
              <a:extLst>
                <a:ext uri="{FF2B5EF4-FFF2-40B4-BE49-F238E27FC236}">
                  <a16:creationId xmlns:a16="http://schemas.microsoft.com/office/drawing/2014/main" id="{8C6FFB80-1C9C-48FE-BDB9-EEBB708CC53A}"/>
                </a:ext>
              </a:extLst>
            </p:cNvPr>
            <p:cNvSpPr txBox="1"/>
            <p:nvPr/>
          </p:nvSpPr>
          <p:spPr>
            <a:xfrm>
              <a:off x="8154649" y="2007456"/>
              <a:ext cx="1982708" cy="276793"/>
            </a:xfrm>
            <a:prstGeom prst="rect">
              <a:avLst/>
            </a:prstGeom>
            <a:noFill/>
          </p:spPr>
          <p:txBody>
            <a:bodyPr wrap="square" rtlCol="0">
              <a:spAutoFit/>
            </a:bodyPr>
            <a:lstStyle/>
            <a:p>
              <a:endParaRPr lang="en-US" sz="1100" dirty="0">
                <a:solidFill>
                  <a:schemeClr val="bg1">
                    <a:lumMod val="65000"/>
                  </a:schemeClr>
                </a:solidFill>
                <a:latin typeface="+mj-lt"/>
              </a:endParaRPr>
            </a:p>
          </p:txBody>
        </p:sp>
      </p:grpSp>
      <p:grpSp>
        <p:nvGrpSpPr>
          <p:cNvPr id="127" name="Group 126">
            <a:extLst>
              <a:ext uri="{FF2B5EF4-FFF2-40B4-BE49-F238E27FC236}">
                <a16:creationId xmlns:a16="http://schemas.microsoft.com/office/drawing/2014/main" id="{1B073F4F-CF63-4DE4-89EA-DFE5F6915D8E}"/>
              </a:ext>
            </a:extLst>
          </p:cNvPr>
          <p:cNvGrpSpPr/>
          <p:nvPr/>
        </p:nvGrpSpPr>
        <p:grpSpPr>
          <a:xfrm>
            <a:off x="7210685" y="1281319"/>
            <a:ext cx="2228574" cy="709298"/>
            <a:chOff x="8154648" y="1533786"/>
            <a:chExt cx="2293496" cy="750462"/>
          </a:xfrm>
        </p:grpSpPr>
        <p:sp>
          <p:nvSpPr>
            <p:cNvPr id="128" name="TextBox 127">
              <a:extLst>
                <a:ext uri="{FF2B5EF4-FFF2-40B4-BE49-F238E27FC236}">
                  <a16:creationId xmlns:a16="http://schemas.microsoft.com/office/drawing/2014/main" id="{FF1AD058-CAC9-44A3-89F1-82606E659A52}"/>
                </a:ext>
              </a:extLst>
            </p:cNvPr>
            <p:cNvSpPr txBox="1"/>
            <p:nvPr/>
          </p:nvSpPr>
          <p:spPr>
            <a:xfrm>
              <a:off x="8154649" y="1533786"/>
              <a:ext cx="2293495" cy="325639"/>
            </a:xfrm>
            <a:prstGeom prst="rect">
              <a:avLst/>
            </a:prstGeom>
            <a:noFill/>
          </p:spPr>
          <p:txBody>
            <a:bodyPr wrap="square" rtlCol="0">
              <a:spAutoFit/>
            </a:bodyPr>
            <a:lstStyle/>
            <a:p>
              <a:endParaRPr lang="en-US" sz="1400" dirty="0">
                <a:latin typeface="+mj-lt"/>
              </a:endParaRPr>
            </a:p>
          </p:txBody>
        </p:sp>
        <p:sp>
          <p:nvSpPr>
            <p:cNvPr id="129" name="TextBox 128">
              <a:extLst>
                <a:ext uri="{FF2B5EF4-FFF2-40B4-BE49-F238E27FC236}">
                  <a16:creationId xmlns:a16="http://schemas.microsoft.com/office/drawing/2014/main" id="{73C15951-A43A-4D2A-B576-7854C6E4822A}"/>
                </a:ext>
              </a:extLst>
            </p:cNvPr>
            <p:cNvSpPr txBox="1"/>
            <p:nvPr/>
          </p:nvSpPr>
          <p:spPr>
            <a:xfrm>
              <a:off x="8154648" y="1753590"/>
              <a:ext cx="2293495" cy="390766"/>
            </a:xfrm>
            <a:prstGeom prst="rect">
              <a:avLst/>
            </a:prstGeom>
            <a:noFill/>
          </p:spPr>
          <p:txBody>
            <a:bodyPr wrap="square" rtlCol="0">
              <a:spAutoFit/>
            </a:bodyPr>
            <a:lstStyle/>
            <a:p>
              <a:r>
                <a:rPr lang="en-US" b="1" dirty="0">
                  <a:latin typeface="+mj-lt"/>
                </a:rPr>
                <a:t>Not Accurate</a:t>
              </a:r>
            </a:p>
          </p:txBody>
        </p:sp>
        <p:sp>
          <p:nvSpPr>
            <p:cNvPr id="130" name="TextBox 129">
              <a:extLst>
                <a:ext uri="{FF2B5EF4-FFF2-40B4-BE49-F238E27FC236}">
                  <a16:creationId xmlns:a16="http://schemas.microsoft.com/office/drawing/2014/main" id="{40D6BEF5-CF15-4D1C-9398-1D05903C793D}"/>
                </a:ext>
              </a:extLst>
            </p:cNvPr>
            <p:cNvSpPr txBox="1"/>
            <p:nvPr/>
          </p:nvSpPr>
          <p:spPr>
            <a:xfrm>
              <a:off x="8154649" y="2007456"/>
              <a:ext cx="1982708" cy="276792"/>
            </a:xfrm>
            <a:prstGeom prst="rect">
              <a:avLst/>
            </a:prstGeom>
            <a:noFill/>
          </p:spPr>
          <p:txBody>
            <a:bodyPr wrap="square" rtlCol="0">
              <a:spAutoFit/>
            </a:bodyPr>
            <a:lstStyle/>
            <a:p>
              <a:endParaRPr lang="en-US" sz="1100" dirty="0">
                <a:solidFill>
                  <a:schemeClr val="bg1">
                    <a:lumMod val="65000"/>
                  </a:schemeClr>
                </a:solidFill>
                <a:latin typeface="+mj-lt"/>
              </a:endParaRPr>
            </a:p>
          </p:txBody>
        </p:sp>
      </p:grpSp>
      <p:grpSp>
        <p:nvGrpSpPr>
          <p:cNvPr id="131" name="Group 130">
            <a:extLst>
              <a:ext uri="{FF2B5EF4-FFF2-40B4-BE49-F238E27FC236}">
                <a16:creationId xmlns:a16="http://schemas.microsoft.com/office/drawing/2014/main" id="{8E585ACC-10D6-4806-86B6-51427D744CA1}"/>
              </a:ext>
            </a:extLst>
          </p:cNvPr>
          <p:cNvGrpSpPr/>
          <p:nvPr/>
        </p:nvGrpSpPr>
        <p:grpSpPr>
          <a:xfrm>
            <a:off x="7744558" y="2910883"/>
            <a:ext cx="2228574" cy="792523"/>
            <a:chOff x="8154648" y="1533786"/>
            <a:chExt cx="2293496" cy="838516"/>
          </a:xfrm>
        </p:grpSpPr>
        <p:sp>
          <p:nvSpPr>
            <p:cNvPr id="132" name="TextBox 131">
              <a:extLst>
                <a:ext uri="{FF2B5EF4-FFF2-40B4-BE49-F238E27FC236}">
                  <a16:creationId xmlns:a16="http://schemas.microsoft.com/office/drawing/2014/main" id="{68B68585-2BC2-4586-B800-A46E8DF7BDD3}"/>
                </a:ext>
              </a:extLst>
            </p:cNvPr>
            <p:cNvSpPr txBox="1"/>
            <p:nvPr/>
          </p:nvSpPr>
          <p:spPr>
            <a:xfrm>
              <a:off x="8154649" y="1533786"/>
              <a:ext cx="2293495" cy="325638"/>
            </a:xfrm>
            <a:prstGeom prst="rect">
              <a:avLst/>
            </a:prstGeom>
            <a:noFill/>
          </p:spPr>
          <p:txBody>
            <a:bodyPr wrap="square" rtlCol="0">
              <a:spAutoFit/>
            </a:bodyPr>
            <a:lstStyle/>
            <a:p>
              <a:endParaRPr lang="en-US" sz="1400" dirty="0">
                <a:latin typeface="+mj-lt"/>
              </a:endParaRPr>
            </a:p>
          </p:txBody>
        </p:sp>
        <p:sp>
          <p:nvSpPr>
            <p:cNvPr id="133" name="TextBox 132">
              <a:extLst>
                <a:ext uri="{FF2B5EF4-FFF2-40B4-BE49-F238E27FC236}">
                  <a16:creationId xmlns:a16="http://schemas.microsoft.com/office/drawing/2014/main" id="{933392FB-FE6A-427E-9E55-921BE13AEDE5}"/>
                </a:ext>
              </a:extLst>
            </p:cNvPr>
            <p:cNvSpPr txBox="1"/>
            <p:nvPr/>
          </p:nvSpPr>
          <p:spPr>
            <a:xfrm>
              <a:off x="8154648" y="1753590"/>
              <a:ext cx="2293495" cy="618712"/>
            </a:xfrm>
            <a:prstGeom prst="rect">
              <a:avLst/>
            </a:prstGeom>
            <a:noFill/>
          </p:spPr>
          <p:txBody>
            <a:bodyPr wrap="square" rtlCol="0">
              <a:spAutoFit/>
            </a:bodyPr>
            <a:lstStyle/>
            <a:p>
              <a:r>
                <a:rPr lang="en-US" sz="1600" b="1" dirty="0">
                  <a:latin typeface="+mj-lt"/>
                </a:rPr>
                <a:t>Difficult to identify different color gradient</a:t>
              </a:r>
            </a:p>
          </p:txBody>
        </p:sp>
      </p:grpSp>
      <p:sp>
        <p:nvSpPr>
          <p:cNvPr id="137" name="TextBox 136">
            <a:extLst>
              <a:ext uri="{FF2B5EF4-FFF2-40B4-BE49-F238E27FC236}">
                <a16:creationId xmlns:a16="http://schemas.microsoft.com/office/drawing/2014/main" id="{CFD6A05B-E113-44A2-848A-8ECAEF5920B5}"/>
              </a:ext>
            </a:extLst>
          </p:cNvPr>
          <p:cNvSpPr txBox="1"/>
          <p:nvPr/>
        </p:nvSpPr>
        <p:spPr>
          <a:xfrm>
            <a:off x="7250788" y="4759834"/>
            <a:ext cx="2228573" cy="369332"/>
          </a:xfrm>
          <a:prstGeom prst="rect">
            <a:avLst/>
          </a:prstGeom>
          <a:noFill/>
        </p:spPr>
        <p:txBody>
          <a:bodyPr wrap="square" rtlCol="0">
            <a:spAutoFit/>
          </a:bodyPr>
          <a:lstStyle/>
          <a:p>
            <a:r>
              <a:rPr lang="en-US" b="1" dirty="0">
                <a:latin typeface="+mj-lt"/>
              </a:rPr>
              <a:t>Time Taking</a:t>
            </a:r>
          </a:p>
        </p:txBody>
      </p:sp>
      <p:grpSp>
        <p:nvGrpSpPr>
          <p:cNvPr id="139" name="Group 138">
            <a:extLst>
              <a:ext uri="{FF2B5EF4-FFF2-40B4-BE49-F238E27FC236}">
                <a16:creationId xmlns:a16="http://schemas.microsoft.com/office/drawing/2014/main" id="{6C7CFB91-B6A7-4476-9D42-E278D76E08A7}"/>
              </a:ext>
            </a:extLst>
          </p:cNvPr>
          <p:cNvGrpSpPr/>
          <p:nvPr/>
        </p:nvGrpSpPr>
        <p:grpSpPr>
          <a:xfrm>
            <a:off x="6136298" y="5820089"/>
            <a:ext cx="2228574" cy="792522"/>
            <a:chOff x="8154648" y="1533786"/>
            <a:chExt cx="2293496" cy="838517"/>
          </a:xfrm>
        </p:grpSpPr>
        <p:sp>
          <p:nvSpPr>
            <p:cNvPr id="140" name="TextBox 139">
              <a:extLst>
                <a:ext uri="{FF2B5EF4-FFF2-40B4-BE49-F238E27FC236}">
                  <a16:creationId xmlns:a16="http://schemas.microsoft.com/office/drawing/2014/main" id="{B16E2E12-D8CA-4341-AE7F-2664744810EF}"/>
                </a:ext>
              </a:extLst>
            </p:cNvPr>
            <p:cNvSpPr txBox="1"/>
            <p:nvPr/>
          </p:nvSpPr>
          <p:spPr>
            <a:xfrm>
              <a:off x="8154649" y="1533786"/>
              <a:ext cx="2293495" cy="325639"/>
            </a:xfrm>
            <a:prstGeom prst="rect">
              <a:avLst/>
            </a:prstGeom>
            <a:noFill/>
          </p:spPr>
          <p:txBody>
            <a:bodyPr wrap="square" rtlCol="0">
              <a:spAutoFit/>
            </a:bodyPr>
            <a:lstStyle/>
            <a:p>
              <a:endParaRPr lang="en-US" sz="1400" dirty="0">
                <a:latin typeface="+mj-lt"/>
              </a:endParaRPr>
            </a:p>
          </p:txBody>
        </p:sp>
        <p:sp>
          <p:nvSpPr>
            <p:cNvPr id="141" name="TextBox 140">
              <a:extLst>
                <a:ext uri="{FF2B5EF4-FFF2-40B4-BE49-F238E27FC236}">
                  <a16:creationId xmlns:a16="http://schemas.microsoft.com/office/drawing/2014/main" id="{45A92408-6F09-4C17-AFCE-80846DA0BCE6}"/>
                </a:ext>
              </a:extLst>
            </p:cNvPr>
            <p:cNvSpPr txBox="1"/>
            <p:nvPr/>
          </p:nvSpPr>
          <p:spPr>
            <a:xfrm>
              <a:off x="8154648" y="1753590"/>
              <a:ext cx="2293495" cy="618713"/>
            </a:xfrm>
            <a:prstGeom prst="rect">
              <a:avLst/>
            </a:prstGeom>
            <a:noFill/>
          </p:spPr>
          <p:txBody>
            <a:bodyPr wrap="square" rtlCol="0">
              <a:spAutoFit/>
            </a:bodyPr>
            <a:lstStyle/>
            <a:p>
              <a:r>
                <a:rPr lang="en-US" sz="1600" b="1" dirty="0">
                  <a:latin typeface="+mj-lt"/>
                </a:rPr>
                <a:t>Difficult to convert videos</a:t>
              </a:r>
            </a:p>
          </p:txBody>
        </p:sp>
        <p:sp>
          <p:nvSpPr>
            <p:cNvPr id="142" name="TextBox 141">
              <a:extLst>
                <a:ext uri="{FF2B5EF4-FFF2-40B4-BE49-F238E27FC236}">
                  <a16:creationId xmlns:a16="http://schemas.microsoft.com/office/drawing/2014/main" id="{D6305ADB-1ABE-418F-94DE-DB6F4E387767}"/>
                </a:ext>
              </a:extLst>
            </p:cNvPr>
            <p:cNvSpPr txBox="1"/>
            <p:nvPr/>
          </p:nvSpPr>
          <p:spPr>
            <a:xfrm>
              <a:off x="8181715" y="2005911"/>
              <a:ext cx="1955639" cy="276792"/>
            </a:xfrm>
            <a:prstGeom prst="rect">
              <a:avLst/>
            </a:prstGeom>
            <a:noFill/>
          </p:spPr>
          <p:txBody>
            <a:bodyPr wrap="square" rtlCol="0">
              <a:spAutoFit/>
            </a:bodyPr>
            <a:lstStyle/>
            <a:p>
              <a:endParaRPr lang="en-US" sz="1100" dirty="0">
                <a:solidFill>
                  <a:schemeClr val="bg1">
                    <a:lumMod val="65000"/>
                  </a:schemeClr>
                </a:solidFill>
                <a:latin typeface="+mj-lt"/>
              </a:endParaRPr>
            </a:p>
          </p:txBody>
        </p:sp>
      </p:grpSp>
      <p:sp>
        <p:nvSpPr>
          <p:cNvPr id="143" name="Oval 142">
            <a:extLst>
              <a:ext uri="{FF2B5EF4-FFF2-40B4-BE49-F238E27FC236}">
                <a16:creationId xmlns:a16="http://schemas.microsoft.com/office/drawing/2014/main" id="{515F3081-E38A-471C-BB55-C8127CD91993}"/>
              </a:ext>
            </a:extLst>
          </p:cNvPr>
          <p:cNvSpPr/>
          <p:nvPr/>
        </p:nvSpPr>
        <p:spPr>
          <a:xfrm>
            <a:off x="2049220" y="1673573"/>
            <a:ext cx="3748427" cy="3646030"/>
          </a:xfrm>
          <a:prstGeom prst="ellipse">
            <a:avLst/>
          </a:prstGeom>
          <a:gradFill>
            <a:gsLst>
              <a:gs pos="100000">
                <a:srgbClr val="F8F8F8"/>
              </a:gs>
              <a:gs pos="24000">
                <a:srgbClr val="E0DEDF"/>
              </a:gs>
            </a:gsLst>
            <a:lin ang="2700000" scaled="1"/>
          </a:gradFill>
          <a:ln w="1492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Shopping cart">
            <a:extLst>
              <a:ext uri="{FF2B5EF4-FFF2-40B4-BE49-F238E27FC236}">
                <a16:creationId xmlns:a16="http://schemas.microsoft.com/office/drawing/2014/main" id="{478CDD1D-40E2-4D2C-8FA6-E45ACD22E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6016" y="466928"/>
            <a:ext cx="570864" cy="570864"/>
          </a:xfrm>
          <a:prstGeom prst="rect">
            <a:avLst/>
          </a:prstGeom>
        </p:spPr>
      </p:pic>
      <p:pic>
        <p:nvPicPr>
          <p:cNvPr id="6" name="Graphic 5" descr="Group">
            <a:extLst>
              <a:ext uri="{FF2B5EF4-FFF2-40B4-BE49-F238E27FC236}">
                <a16:creationId xmlns:a16="http://schemas.microsoft.com/office/drawing/2014/main" id="{D5F5C08E-5D79-43DD-B78F-2785635F7D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4931" y="1475024"/>
            <a:ext cx="677865" cy="677865"/>
          </a:xfrm>
          <a:prstGeom prst="rect">
            <a:avLst/>
          </a:prstGeom>
        </p:spPr>
      </p:pic>
      <p:pic>
        <p:nvPicPr>
          <p:cNvPr id="8" name="Graphic 7" descr="Barcode">
            <a:extLst>
              <a:ext uri="{FF2B5EF4-FFF2-40B4-BE49-F238E27FC236}">
                <a16:creationId xmlns:a16="http://schemas.microsoft.com/office/drawing/2014/main" id="{C1FD5CC2-D425-42BE-85D7-3593CD81D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2409" y="3013228"/>
            <a:ext cx="643330" cy="643330"/>
          </a:xfrm>
          <a:prstGeom prst="rect">
            <a:avLst/>
          </a:prstGeom>
        </p:spPr>
      </p:pic>
      <p:pic>
        <p:nvPicPr>
          <p:cNvPr id="10" name="Graphic 9" descr="Credit card">
            <a:extLst>
              <a:ext uri="{FF2B5EF4-FFF2-40B4-BE49-F238E27FC236}">
                <a16:creationId xmlns:a16="http://schemas.microsoft.com/office/drawing/2014/main" id="{AD8D89E3-617B-40F3-94C6-EEA19F0C01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25934" y="4499717"/>
            <a:ext cx="629449" cy="629449"/>
          </a:xfrm>
          <a:prstGeom prst="rect">
            <a:avLst/>
          </a:prstGeom>
        </p:spPr>
      </p:pic>
      <p:pic>
        <p:nvPicPr>
          <p:cNvPr id="12" name="Graphic 11" descr="Close">
            <a:extLst>
              <a:ext uri="{FF2B5EF4-FFF2-40B4-BE49-F238E27FC236}">
                <a16:creationId xmlns:a16="http://schemas.microsoft.com/office/drawing/2014/main" id="{A0404F61-6D4E-4C1B-B0F2-ED1E294993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23223" y="5756229"/>
            <a:ext cx="533218" cy="533218"/>
          </a:xfrm>
          <a:prstGeom prst="rect">
            <a:avLst/>
          </a:prstGeom>
        </p:spPr>
      </p:pic>
      <p:sp>
        <p:nvSpPr>
          <p:cNvPr id="13" name="Rectangle 12">
            <a:extLst>
              <a:ext uri="{FF2B5EF4-FFF2-40B4-BE49-F238E27FC236}">
                <a16:creationId xmlns:a16="http://schemas.microsoft.com/office/drawing/2014/main" id="{796499A6-816B-4364-88E2-F58BEE5F1440}"/>
              </a:ext>
            </a:extLst>
          </p:cNvPr>
          <p:cNvSpPr/>
          <p:nvPr/>
        </p:nvSpPr>
        <p:spPr>
          <a:xfrm>
            <a:off x="2642104" y="2442858"/>
            <a:ext cx="2763557" cy="1894789"/>
          </a:xfrm>
          <a:prstGeom prst="rect">
            <a:avLst/>
          </a:prstGeom>
          <a:noFill/>
        </p:spPr>
        <p:txBody>
          <a:bodyPr wrap="none" lIns="91440" tIns="45720" rIns="91440" bIns="45720">
            <a:prstTxWarp prst="textInflate">
              <a:avLst/>
            </a:prstTxWarp>
            <a:spAutoFit/>
          </a:bodyPr>
          <a:lstStyle/>
          <a:p>
            <a:pPr algn="ctr"/>
            <a:r>
              <a:rPr lang="en-US" sz="4000" b="1" dirty="0">
                <a:ln w="13462">
                  <a:solidFill>
                    <a:schemeClr val="bg1"/>
                  </a:solidFill>
                  <a:prstDash val="solid"/>
                </a:ln>
                <a:solidFill>
                  <a:schemeClr val="bg1">
                    <a:lumMod val="50000"/>
                  </a:schemeClr>
                </a:solidFill>
                <a:effectLst>
                  <a:outerShdw blurRad="50800" dist="38100" dir="18900000" algn="bl" rotWithShape="0">
                    <a:prstClr val="black">
                      <a:alpha val="40000"/>
                    </a:prstClr>
                  </a:outerShdw>
                </a:effectLst>
              </a:rPr>
              <a:t>Existing</a:t>
            </a:r>
          </a:p>
          <a:p>
            <a:pPr algn="ctr"/>
            <a:r>
              <a:rPr lang="en-US" sz="4000" b="1" dirty="0">
                <a:ln w="13462">
                  <a:solidFill>
                    <a:schemeClr val="bg1"/>
                  </a:solidFill>
                  <a:prstDash val="solid"/>
                </a:ln>
                <a:solidFill>
                  <a:schemeClr val="bg1">
                    <a:lumMod val="50000"/>
                  </a:schemeClr>
                </a:solidFill>
                <a:effectLst>
                  <a:outerShdw blurRad="50800" dist="38100" dir="18900000" algn="bl" rotWithShape="0">
                    <a:prstClr val="black">
                      <a:alpha val="40000"/>
                    </a:prstClr>
                  </a:outerShdw>
                </a:effectLst>
              </a:rPr>
              <a:t>Solution</a:t>
            </a:r>
          </a:p>
        </p:txBody>
      </p:sp>
    </p:spTree>
    <p:extLst>
      <p:ext uri="{BB962C8B-B14F-4D97-AF65-F5344CB8AC3E}">
        <p14:creationId xmlns:p14="http://schemas.microsoft.com/office/powerpoint/2010/main" val="376277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down)">
                                      <p:cBhvr>
                                        <p:cTn id="11" dur="500"/>
                                        <p:tgtEl>
                                          <p:spTgt spid="10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lef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wipe(left)">
                                      <p:cBhvr>
                                        <p:cTn id="20" dur="500"/>
                                        <p:tgtEl>
                                          <p:spTgt spid="99"/>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down)">
                                      <p:cBhvr>
                                        <p:cTn id="24" dur="500"/>
                                        <p:tgtEl>
                                          <p:spTgt spid="104"/>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wipe(left)">
                                      <p:cBhvr>
                                        <p:cTn id="28" dur="500"/>
                                        <p:tgtEl>
                                          <p:spTgt spid="1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31"/>
                                        </p:tgtEl>
                                        <p:attrNameLst>
                                          <p:attrName>style.visibility</p:attrName>
                                        </p:attrNameLst>
                                      </p:cBhvr>
                                      <p:to>
                                        <p:strVal val="visible"/>
                                      </p:to>
                                    </p:set>
                                    <p:animEffect transition="in" filter="wipe(left)">
                                      <p:cBhvr>
                                        <p:cTn id="41" dur="500"/>
                                        <p:tgtEl>
                                          <p:spTgt spid="13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wipe(up)">
                                      <p:cBhvr>
                                        <p:cTn id="46" dur="500"/>
                                        <p:tgtEl>
                                          <p:spTgt spid="10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wipe(left)">
                                      <p:cBhvr>
                                        <p:cTn id="50" dur="500"/>
                                        <p:tgtEl>
                                          <p:spTgt spid="106"/>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137"/>
                                        </p:tgtEl>
                                        <p:attrNameLst>
                                          <p:attrName>style.visibility</p:attrName>
                                        </p:attrNameLst>
                                      </p:cBhvr>
                                      <p:to>
                                        <p:strVal val="visible"/>
                                      </p:to>
                                    </p:set>
                                    <p:animEffect transition="in" filter="wipe(left)">
                                      <p:cBhvr>
                                        <p:cTn id="54" dur="500"/>
                                        <p:tgtEl>
                                          <p:spTgt spid="13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wipe(up)">
                                      <p:cBhvr>
                                        <p:cTn id="59" dur="500"/>
                                        <p:tgtEl>
                                          <p:spTgt spid="102"/>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wipe(up)">
                                      <p:cBhvr>
                                        <p:cTn id="63" dur="500"/>
                                        <p:tgtEl>
                                          <p:spTgt spid="107"/>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A515A61C-81B9-4D85-857F-7A9F261539DD}"/>
              </a:ext>
            </a:extLst>
          </p:cNvPr>
          <p:cNvSpPr/>
          <p:nvPr/>
        </p:nvSpPr>
        <p:spPr>
          <a:xfrm rot="5400000">
            <a:off x="1223892" y="460716"/>
            <a:ext cx="3488785" cy="5936568"/>
          </a:xfrm>
          <a:prstGeom prst="round2SameRect">
            <a:avLst>
              <a:gd name="adj1" fmla="val 50000"/>
              <a:gd name="adj2" fmla="val 0"/>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63A42AF2-E1D5-4EAD-9872-1E7DF20E826E}"/>
              </a:ext>
            </a:extLst>
          </p:cNvPr>
          <p:cNvSpPr/>
          <p:nvPr/>
        </p:nvSpPr>
        <p:spPr>
          <a:xfrm rot="1705832">
            <a:off x="5659501" y="2630855"/>
            <a:ext cx="306357" cy="293894"/>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783C871E-D115-4D8C-9C4D-317B495663D3}"/>
              </a:ext>
            </a:extLst>
          </p:cNvPr>
          <p:cNvSpPr/>
          <p:nvPr/>
        </p:nvSpPr>
        <p:spPr>
          <a:xfrm rot="18275971">
            <a:off x="5572636" y="4010824"/>
            <a:ext cx="178683" cy="24097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6FEC29AF-25BA-4893-9763-1F519678632C}"/>
              </a:ext>
            </a:extLst>
          </p:cNvPr>
          <p:cNvSpPr/>
          <p:nvPr/>
        </p:nvSpPr>
        <p:spPr>
          <a:xfrm rot="16946496">
            <a:off x="5751463" y="3399816"/>
            <a:ext cx="169768" cy="220442"/>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3C6E1123-AE44-4DA4-8A94-18E7D1195F39}"/>
              </a:ext>
            </a:extLst>
          </p:cNvPr>
          <p:cNvSpPr/>
          <p:nvPr/>
        </p:nvSpPr>
        <p:spPr>
          <a:xfrm rot="20332948">
            <a:off x="5115757" y="4646951"/>
            <a:ext cx="179489" cy="19765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08F331A-8BE8-4C29-BA1E-E0F3E94D68B0}"/>
              </a:ext>
            </a:extLst>
          </p:cNvPr>
          <p:cNvSpPr txBox="1"/>
          <p:nvPr/>
        </p:nvSpPr>
        <p:spPr>
          <a:xfrm>
            <a:off x="287188" y="2925665"/>
            <a:ext cx="4706451" cy="1200329"/>
          </a:xfrm>
          <a:prstGeom prst="rect">
            <a:avLst/>
          </a:prstGeom>
          <a:noFill/>
        </p:spPr>
        <p:txBody>
          <a:bodyPr wrap="square" rtlCol="0">
            <a:spAutoFit/>
          </a:bodyPr>
          <a:lstStyle/>
          <a:p>
            <a:pPr algn="ctr"/>
            <a:r>
              <a:rPr lang="en-US" sz="3600" b="1" dirty="0">
                <a:solidFill>
                  <a:schemeClr val="tx1">
                    <a:lumMod val="50000"/>
                    <a:lumOff val="50000"/>
                  </a:schemeClr>
                </a:solidFill>
                <a:latin typeface="Century Gothic" panose="020B0502020202020204" pitchFamily="34" charset="0"/>
              </a:rPr>
              <a:t>TECHNOLOGY STACK</a:t>
            </a:r>
          </a:p>
        </p:txBody>
      </p:sp>
      <p:grpSp>
        <p:nvGrpSpPr>
          <p:cNvPr id="42" name="Group 41">
            <a:extLst>
              <a:ext uri="{FF2B5EF4-FFF2-40B4-BE49-F238E27FC236}">
                <a16:creationId xmlns:a16="http://schemas.microsoft.com/office/drawing/2014/main" id="{1695F0D6-9AB7-48FF-98CE-2DA4D06C4DEB}"/>
              </a:ext>
            </a:extLst>
          </p:cNvPr>
          <p:cNvGrpSpPr/>
          <p:nvPr/>
        </p:nvGrpSpPr>
        <p:grpSpPr>
          <a:xfrm>
            <a:off x="6935757" y="1485162"/>
            <a:ext cx="2636099" cy="501001"/>
            <a:chOff x="5580284" y="104755"/>
            <a:chExt cx="2636099" cy="501001"/>
          </a:xfrm>
        </p:grpSpPr>
        <p:sp>
          <p:nvSpPr>
            <p:cNvPr id="43" name="TextBox 42">
              <a:extLst>
                <a:ext uri="{FF2B5EF4-FFF2-40B4-BE49-F238E27FC236}">
                  <a16:creationId xmlns:a16="http://schemas.microsoft.com/office/drawing/2014/main" id="{A3BA94AE-04AE-4354-9DAE-DACB7FAEDE81}"/>
                </a:ext>
              </a:extLst>
            </p:cNvPr>
            <p:cNvSpPr txBox="1"/>
            <p:nvPr/>
          </p:nvSpPr>
          <p:spPr>
            <a:xfrm>
              <a:off x="5580284" y="104755"/>
              <a:ext cx="2432900" cy="307777"/>
            </a:xfrm>
            <a:prstGeom prst="rect">
              <a:avLst/>
            </a:prstGeom>
            <a:noFill/>
          </p:spPr>
          <p:txBody>
            <a:bodyPr wrap="square" rtlCol="0">
              <a:spAutoFit/>
            </a:bodyPr>
            <a:lstStyle/>
            <a:p>
              <a:r>
                <a:rPr lang="en-US" sz="1400" b="1" dirty="0">
                  <a:solidFill>
                    <a:srgbClr val="E71D35"/>
                  </a:solidFill>
                  <a:latin typeface="Century Gothic" panose="020B0502020202020204" pitchFamily="34" charset="0"/>
                </a:rPr>
                <a:t>GAN modified algorithm</a:t>
              </a:r>
            </a:p>
          </p:txBody>
        </p:sp>
        <p:sp>
          <p:nvSpPr>
            <p:cNvPr id="44" name="TextBox 43">
              <a:extLst>
                <a:ext uri="{FF2B5EF4-FFF2-40B4-BE49-F238E27FC236}">
                  <a16:creationId xmlns:a16="http://schemas.microsoft.com/office/drawing/2014/main" id="{A76A3181-492E-40DD-9A53-7FF2069842AD}"/>
                </a:ext>
              </a:extLst>
            </p:cNvPr>
            <p:cNvSpPr txBox="1"/>
            <p:nvPr/>
          </p:nvSpPr>
          <p:spPr>
            <a:xfrm>
              <a:off x="5580284" y="344146"/>
              <a:ext cx="2636099" cy="261610"/>
            </a:xfrm>
            <a:prstGeom prst="rect">
              <a:avLst/>
            </a:prstGeom>
            <a:noFill/>
          </p:spPr>
          <p:txBody>
            <a:bodyPr wrap="square" rtlCol="0">
              <a:spAutoFit/>
            </a:bodyPr>
            <a:lstStyle/>
            <a:p>
              <a:endParaRPr lang="en-US" sz="1100" dirty="0"/>
            </a:p>
          </p:txBody>
        </p:sp>
      </p:grpSp>
      <p:grpSp>
        <p:nvGrpSpPr>
          <p:cNvPr id="45" name="Group 44">
            <a:extLst>
              <a:ext uri="{FF2B5EF4-FFF2-40B4-BE49-F238E27FC236}">
                <a16:creationId xmlns:a16="http://schemas.microsoft.com/office/drawing/2014/main" id="{6CAEE3DF-B2DB-422A-B23C-B687DA7716A9}"/>
              </a:ext>
            </a:extLst>
          </p:cNvPr>
          <p:cNvGrpSpPr/>
          <p:nvPr/>
        </p:nvGrpSpPr>
        <p:grpSpPr>
          <a:xfrm>
            <a:off x="7597210" y="2757775"/>
            <a:ext cx="2636099" cy="518545"/>
            <a:chOff x="5580284" y="87211"/>
            <a:chExt cx="2636099" cy="518545"/>
          </a:xfrm>
        </p:grpSpPr>
        <p:sp>
          <p:nvSpPr>
            <p:cNvPr id="46" name="TextBox 45">
              <a:extLst>
                <a:ext uri="{FF2B5EF4-FFF2-40B4-BE49-F238E27FC236}">
                  <a16:creationId xmlns:a16="http://schemas.microsoft.com/office/drawing/2014/main" id="{D1753B27-D49D-499D-871E-5B846982531A}"/>
                </a:ext>
              </a:extLst>
            </p:cNvPr>
            <p:cNvSpPr txBox="1"/>
            <p:nvPr/>
          </p:nvSpPr>
          <p:spPr>
            <a:xfrm>
              <a:off x="5580284" y="87211"/>
              <a:ext cx="2432900" cy="307777"/>
            </a:xfrm>
            <a:prstGeom prst="rect">
              <a:avLst/>
            </a:prstGeom>
            <a:noFill/>
          </p:spPr>
          <p:txBody>
            <a:bodyPr wrap="square" rtlCol="0">
              <a:spAutoFit/>
            </a:bodyPr>
            <a:lstStyle/>
            <a:p>
              <a:r>
                <a:rPr lang="en-US" sz="1400" b="1" dirty="0">
                  <a:solidFill>
                    <a:srgbClr val="1B998B"/>
                  </a:solidFill>
                  <a:latin typeface="Century Gothic" panose="020B0502020202020204" pitchFamily="34" charset="0"/>
                </a:rPr>
                <a:t>Edge detection</a:t>
              </a:r>
            </a:p>
          </p:txBody>
        </p:sp>
        <p:sp>
          <p:nvSpPr>
            <p:cNvPr id="47" name="TextBox 46">
              <a:extLst>
                <a:ext uri="{FF2B5EF4-FFF2-40B4-BE49-F238E27FC236}">
                  <a16:creationId xmlns:a16="http://schemas.microsoft.com/office/drawing/2014/main" id="{0CD80FCD-DAF5-4794-85B8-8FECD58F735E}"/>
                </a:ext>
              </a:extLst>
            </p:cNvPr>
            <p:cNvSpPr txBox="1"/>
            <p:nvPr/>
          </p:nvSpPr>
          <p:spPr>
            <a:xfrm>
              <a:off x="5580284" y="344146"/>
              <a:ext cx="2636099" cy="261610"/>
            </a:xfrm>
            <a:prstGeom prst="rect">
              <a:avLst/>
            </a:prstGeom>
            <a:noFill/>
          </p:spPr>
          <p:txBody>
            <a:bodyPr wrap="square" rtlCol="0">
              <a:spAutoFit/>
            </a:bodyPr>
            <a:lstStyle/>
            <a:p>
              <a:endParaRPr lang="en-US" sz="1100" dirty="0"/>
            </a:p>
          </p:txBody>
        </p:sp>
      </p:grpSp>
      <p:grpSp>
        <p:nvGrpSpPr>
          <p:cNvPr id="48" name="Group 47">
            <a:extLst>
              <a:ext uri="{FF2B5EF4-FFF2-40B4-BE49-F238E27FC236}">
                <a16:creationId xmlns:a16="http://schemas.microsoft.com/office/drawing/2014/main" id="{820A097F-7900-47A5-B88F-ED5F68367FAF}"/>
              </a:ext>
            </a:extLst>
          </p:cNvPr>
          <p:cNvGrpSpPr/>
          <p:nvPr/>
        </p:nvGrpSpPr>
        <p:grpSpPr>
          <a:xfrm>
            <a:off x="7426005" y="4114129"/>
            <a:ext cx="2636099" cy="518545"/>
            <a:chOff x="5580284" y="87211"/>
            <a:chExt cx="2636099" cy="518545"/>
          </a:xfrm>
        </p:grpSpPr>
        <p:sp>
          <p:nvSpPr>
            <p:cNvPr id="49" name="TextBox 48">
              <a:extLst>
                <a:ext uri="{FF2B5EF4-FFF2-40B4-BE49-F238E27FC236}">
                  <a16:creationId xmlns:a16="http://schemas.microsoft.com/office/drawing/2014/main" id="{74AE3D0E-3B8B-469D-AA11-52DC4A9E049A}"/>
                </a:ext>
              </a:extLst>
            </p:cNvPr>
            <p:cNvSpPr txBox="1"/>
            <p:nvPr/>
          </p:nvSpPr>
          <p:spPr>
            <a:xfrm>
              <a:off x="5580284" y="87211"/>
              <a:ext cx="2432900" cy="307777"/>
            </a:xfrm>
            <a:prstGeom prst="rect">
              <a:avLst/>
            </a:prstGeom>
            <a:noFill/>
          </p:spPr>
          <p:txBody>
            <a:bodyPr wrap="square" rtlCol="0">
              <a:spAutoFit/>
            </a:bodyPr>
            <a:lstStyle/>
            <a:p>
              <a:r>
                <a:rPr lang="en-US" sz="1400" b="1" dirty="0">
                  <a:solidFill>
                    <a:srgbClr val="2F294F"/>
                  </a:solidFill>
                  <a:latin typeface="Century Gothic" panose="020B0502020202020204" pitchFamily="34" charset="0"/>
                </a:rPr>
                <a:t>Hugging Face Library</a:t>
              </a:r>
            </a:p>
          </p:txBody>
        </p:sp>
        <p:sp>
          <p:nvSpPr>
            <p:cNvPr id="50" name="TextBox 49">
              <a:extLst>
                <a:ext uri="{FF2B5EF4-FFF2-40B4-BE49-F238E27FC236}">
                  <a16:creationId xmlns:a16="http://schemas.microsoft.com/office/drawing/2014/main" id="{B563F699-AC80-43B9-98AC-4A2BB29E8768}"/>
                </a:ext>
              </a:extLst>
            </p:cNvPr>
            <p:cNvSpPr txBox="1"/>
            <p:nvPr/>
          </p:nvSpPr>
          <p:spPr>
            <a:xfrm>
              <a:off x="5580284" y="344146"/>
              <a:ext cx="2636099" cy="261610"/>
            </a:xfrm>
            <a:prstGeom prst="rect">
              <a:avLst/>
            </a:prstGeom>
            <a:noFill/>
          </p:spPr>
          <p:txBody>
            <a:bodyPr wrap="square" rtlCol="0">
              <a:spAutoFit/>
            </a:bodyPr>
            <a:lstStyle/>
            <a:p>
              <a:endParaRPr lang="en-US" sz="1100" dirty="0"/>
            </a:p>
          </p:txBody>
        </p:sp>
      </p:grpSp>
      <p:grpSp>
        <p:nvGrpSpPr>
          <p:cNvPr id="51" name="Group 50">
            <a:extLst>
              <a:ext uri="{FF2B5EF4-FFF2-40B4-BE49-F238E27FC236}">
                <a16:creationId xmlns:a16="http://schemas.microsoft.com/office/drawing/2014/main" id="{D9408D58-9B03-4B33-AC68-0A1E04E08358}"/>
              </a:ext>
            </a:extLst>
          </p:cNvPr>
          <p:cNvGrpSpPr/>
          <p:nvPr/>
        </p:nvGrpSpPr>
        <p:grpSpPr>
          <a:xfrm>
            <a:off x="6813743" y="5213548"/>
            <a:ext cx="2636099" cy="518545"/>
            <a:chOff x="5580284" y="87211"/>
            <a:chExt cx="2636099" cy="518545"/>
          </a:xfrm>
        </p:grpSpPr>
        <p:sp>
          <p:nvSpPr>
            <p:cNvPr id="52" name="TextBox 51">
              <a:extLst>
                <a:ext uri="{FF2B5EF4-FFF2-40B4-BE49-F238E27FC236}">
                  <a16:creationId xmlns:a16="http://schemas.microsoft.com/office/drawing/2014/main" id="{A1A80090-FB8C-4208-A320-99774D9F5237}"/>
                </a:ext>
              </a:extLst>
            </p:cNvPr>
            <p:cNvSpPr txBox="1"/>
            <p:nvPr/>
          </p:nvSpPr>
          <p:spPr>
            <a:xfrm>
              <a:off x="5580284" y="87211"/>
              <a:ext cx="2432900" cy="307777"/>
            </a:xfrm>
            <a:prstGeom prst="rect">
              <a:avLst/>
            </a:prstGeom>
            <a:noFill/>
          </p:spPr>
          <p:txBody>
            <a:bodyPr wrap="square" rtlCol="0">
              <a:spAutoFit/>
            </a:bodyPr>
            <a:lstStyle/>
            <a:p>
              <a:r>
                <a:rPr lang="en-US" sz="1400" b="1" dirty="0">
                  <a:solidFill>
                    <a:srgbClr val="F46136"/>
                  </a:solidFill>
                  <a:latin typeface="Century Gothic" panose="020B0502020202020204" pitchFamily="34" charset="0"/>
                </a:rPr>
                <a:t>Binary Classifier</a:t>
              </a:r>
            </a:p>
          </p:txBody>
        </p:sp>
        <p:sp>
          <p:nvSpPr>
            <p:cNvPr id="53" name="TextBox 52">
              <a:extLst>
                <a:ext uri="{FF2B5EF4-FFF2-40B4-BE49-F238E27FC236}">
                  <a16:creationId xmlns:a16="http://schemas.microsoft.com/office/drawing/2014/main" id="{E0A1095B-DE5F-4D2F-BA53-CCAEAC190359}"/>
                </a:ext>
              </a:extLst>
            </p:cNvPr>
            <p:cNvSpPr txBox="1"/>
            <p:nvPr/>
          </p:nvSpPr>
          <p:spPr>
            <a:xfrm>
              <a:off x="5580284" y="344146"/>
              <a:ext cx="2636099" cy="261610"/>
            </a:xfrm>
            <a:prstGeom prst="rect">
              <a:avLst/>
            </a:prstGeom>
            <a:noFill/>
          </p:spPr>
          <p:txBody>
            <a:bodyPr wrap="square" rtlCol="0">
              <a:spAutoFit/>
            </a:bodyPr>
            <a:lstStyle/>
            <a:p>
              <a:endParaRPr lang="en-US" sz="1100" dirty="0"/>
            </a:p>
          </p:txBody>
        </p:sp>
      </p:grpSp>
      <p:grpSp>
        <p:nvGrpSpPr>
          <p:cNvPr id="3" name="Group 2">
            <a:extLst>
              <a:ext uri="{FF2B5EF4-FFF2-40B4-BE49-F238E27FC236}">
                <a16:creationId xmlns:a16="http://schemas.microsoft.com/office/drawing/2014/main" id="{309967E7-BCCA-4AC6-B0C6-A02F40D8D1E9}"/>
              </a:ext>
            </a:extLst>
          </p:cNvPr>
          <p:cNvGrpSpPr/>
          <p:nvPr/>
        </p:nvGrpSpPr>
        <p:grpSpPr>
          <a:xfrm>
            <a:off x="5270339" y="1832275"/>
            <a:ext cx="1673842" cy="884036"/>
            <a:chOff x="5270339" y="1832275"/>
            <a:chExt cx="1673842" cy="884036"/>
          </a:xfrm>
        </p:grpSpPr>
        <p:sp>
          <p:nvSpPr>
            <p:cNvPr id="32" name="Rectangle 31">
              <a:extLst>
                <a:ext uri="{FF2B5EF4-FFF2-40B4-BE49-F238E27FC236}">
                  <a16:creationId xmlns:a16="http://schemas.microsoft.com/office/drawing/2014/main" id="{6656AA42-C42F-47BD-8D8A-269BF14B1F01}"/>
                </a:ext>
              </a:extLst>
            </p:cNvPr>
            <p:cNvSpPr/>
            <p:nvPr/>
          </p:nvSpPr>
          <p:spPr>
            <a:xfrm rot="20189094">
              <a:off x="5548128" y="2237586"/>
              <a:ext cx="1149057" cy="478725"/>
            </a:xfrm>
            <a:prstGeom prst="rect">
              <a:avLst/>
            </a:prstGeom>
            <a:solidFill>
              <a:schemeClr val="tx1">
                <a:lumMod val="75000"/>
                <a:lumOff val="25000"/>
                <a:alpha val="46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56F3D36-77CD-492D-A5EB-0B1A670D2750}"/>
                </a:ext>
              </a:extLst>
            </p:cNvPr>
            <p:cNvSpPr/>
            <p:nvPr/>
          </p:nvSpPr>
          <p:spPr>
            <a:xfrm rot="14063199">
              <a:off x="5889211" y="1395064"/>
              <a:ext cx="436098" cy="1673842"/>
            </a:xfrm>
            <a:custGeom>
              <a:avLst/>
              <a:gdLst>
                <a:gd name="connsiteX0" fmla="*/ 436098 w 436098"/>
                <a:gd name="connsiteY0" fmla="*/ 1673842 h 1673842"/>
                <a:gd name="connsiteX1" fmla="*/ 218049 w 436098"/>
                <a:gd name="connsiteY1" fmla="*/ 1458665 h 1673842"/>
                <a:gd name="connsiteX2" fmla="*/ 0 w 436098"/>
                <a:gd name="connsiteY2" fmla="*/ 1673842 h 1673842"/>
                <a:gd name="connsiteX3" fmla="*/ 0 w 436098"/>
                <a:gd name="connsiteY3" fmla="*/ 86239 h 1673842"/>
                <a:gd name="connsiteX4" fmla="*/ 436098 w 436098"/>
                <a:gd name="connsiteY4" fmla="*/ 0 h 167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98" h="1673842">
                  <a:moveTo>
                    <a:pt x="436098" y="1673842"/>
                  </a:moveTo>
                  <a:lnTo>
                    <a:pt x="218049" y="1458665"/>
                  </a:lnTo>
                  <a:lnTo>
                    <a:pt x="0" y="1673842"/>
                  </a:lnTo>
                  <a:lnTo>
                    <a:pt x="0" y="86239"/>
                  </a:lnTo>
                  <a:lnTo>
                    <a:pt x="436098" y="0"/>
                  </a:lnTo>
                  <a:close/>
                </a:path>
              </a:pathLst>
            </a:custGeom>
            <a:solidFill>
              <a:srgbClr val="E7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8609DC00-840F-486A-B255-FC310E9CC447}"/>
                </a:ext>
              </a:extLst>
            </p:cNvPr>
            <p:cNvSpPr txBox="1"/>
            <p:nvPr/>
          </p:nvSpPr>
          <p:spPr>
            <a:xfrm rot="19535113">
              <a:off x="6127064" y="1832275"/>
              <a:ext cx="524656" cy="307777"/>
            </a:xfrm>
            <a:prstGeom prst="rect">
              <a:avLst/>
            </a:prstGeom>
            <a:noFill/>
          </p:spPr>
          <p:txBody>
            <a:bodyPr wrap="square" rtlCol="0">
              <a:spAutoFit/>
            </a:bodyPr>
            <a:lstStyle/>
            <a:p>
              <a:pPr algn="ctr"/>
              <a:r>
                <a:rPr lang="en-US" sz="1400" b="1" dirty="0">
                  <a:solidFill>
                    <a:schemeClr val="bg1"/>
                  </a:solidFill>
                  <a:latin typeface="Century Gothic" panose="020B0502020202020204" pitchFamily="34" charset="0"/>
                </a:rPr>
                <a:t>01</a:t>
              </a:r>
            </a:p>
          </p:txBody>
        </p:sp>
      </p:grpSp>
      <p:grpSp>
        <p:nvGrpSpPr>
          <p:cNvPr id="4" name="Group 3">
            <a:extLst>
              <a:ext uri="{FF2B5EF4-FFF2-40B4-BE49-F238E27FC236}">
                <a16:creationId xmlns:a16="http://schemas.microsoft.com/office/drawing/2014/main" id="{2EC74810-3F5C-447A-820F-F4C0D90AA979}"/>
              </a:ext>
            </a:extLst>
          </p:cNvPr>
          <p:cNvGrpSpPr/>
          <p:nvPr/>
        </p:nvGrpSpPr>
        <p:grpSpPr>
          <a:xfrm>
            <a:off x="5634554" y="2889710"/>
            <a:ext cx="1764445" cy="707171"/>
            <a:chOff x="5634554" y="2889710"/>
            <a:chExt cx="1764445" cy="707171"/>
          </a:xfrm>
        </p:grpSpPr>
        <p:sp>
          <p:nvSpPr>
            <p:cNvPr id="33" name="Rectangle 32">
              <a:extLst>
                <a:ext uri="{FF2B5EF4-FFF2-40B4-BE49-F238E27FC236}">
                  <a16:creationId xmlns:a16="http://schemas.microsoft.com/office/drawing/2014/main" id="{C6A163CB-3591-4C7F-A175-DFF03AF084C1}"/>
                </a:ext>
              </a:extLst>
            </p:cNvPr>
            <p:cNvSpPr/>
            <p:nvPr/>
          </p:nvSpPr>
          <p:spPr>
            <a:xfrm>
              <a:off x="5661977" y="3118156"/>
              <a:ext cx="1540852" cy="478725"/>
            </a:xfrm>
            <a:prstGeom prst="rect">
              <a:avLst/>
            </a:prstGeom>
            <a:solidFill>
              <a:schemeClr val="tx1">
                <a:lumMod val="75000"/>
                <a:lumOff val="25000"/>
                <a:alpha val="46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2D14AC4-F143-4448-8B4A-A64940C54C64}"/>
                </a:ext>
              </a:extLst>
            </p:cNvPr>
            <p:cNvSpPr/>
            <p:nvPr/>
          </p:nvSpPr>
          <p:spPr>
            <a:xfrm rot="15352414">
              <a:off x="6298728" y="2258735"/>
              <a:ext cx="436098" cy="1764445"/>
            </a:xfrm>
            <a:custGeom>
              <a:avLst/>
              <a:gdLst>
                <a:gd name="connsiteX0" fmla="*/ 0 w 436098"/>
                <a:gd name="connsiteY0" fmla="*/ 0 h 2307101"/>
                <a:gd name="connsiteX1" fmla="*/ 436098 w 436098"/>
                <a:gd name="connsiteY1" fmla="*/ 0 h 2307101"/>
                <a:gd name="connsiteX2" fmla="*/ 436098 w 436098"/>
                <a:gd name="connsiteY2" fmla="*/ 2307101 h 2307101"/>
                <a:gd name="connsiteX3" fmla="*/ 218049 w 436098"/>
                <a:gd name="connsiteY3" fmla="*/ 2025747 h 2307101"/>
                <a:gd name="connsiteX4" fmla="*/ 0 w 436098"/>
                <a:gd name="connsiteY4" fmla="*/ 2307101 h 23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98" h="2307101">
                  <a:moveTo>
                    <a:pt x="0" y="0"/>
                  </a:moveTo>
                  <a:lnTo>
                    <a:pt x="436098" y="0"/>
                  </a:lnTo>
                  <a:lnTo>
                    <a:pt x="436098" y="2307101"/>
                  </a:lnTo>
                  <a:lnTo>
                    <a:pt x="218049" y="2025747"/>
                  </a:lnTo>
                  <a:lnTo>
                    <a:pt x="0" y="2307101"/>
                  </a:lnTo>
                  <a:close/>
                </a:path>
              </a:pathLst>
            </a:custGeom>
            <a:solidFill>
              <a:srgbClr val="1B9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8171B793-FC71-449C-8C90-69CC879BF340}"/>
                </a:ext>
              </a:extLst>
            </p:cNvPr>
            <p:cNvSpPr txBox="1"/>
            <p:nvPr/>
          </p:nvSpPr>
          <p:spPr>
            <a:xfrm rot="20754485">
              <a:off x="6615850" y="2889710"/>
              <a:ext cx="524656" cy="307777"/>
            </a:xfrm>
            <a:prstGeom prst="rect">
              <a:avLst/>
            </a:prstGeom>
            <a:noFill/>
          </p:spPr>
          <p:txBody>
            <a:bodyPr wrap="square" rtlCol="0">
              <a:spAutoFit/>
            </a:bodyPr>
            <a:lstStyle/>
            <a:p>
              <a:pPr algn="ctr"/>
              <a:r>
                <a:rPr lang="en-US" sz="1400" b="1" dirty="0">
                  <a:solidFill>
                    <a:schemeClr val="bg1"/>
                  </a:solidFill>
                  <a:latin typeface="Century Gothic" panose="020B0502020202020204" pitchFamily="34" charset="0"/>
                </a:rPr>
                <a:t>02</a:t>
              </a:r>
            </a:p>
          </p:txBody>
        </p:sp>
      </p:grpSp>
      <p:grpSp>
        <p:nvGrpSpPr>
          <p:cNvPr id="6" name="Group 5">
            <a:extLst>
              <a:ext uri="{FF2B5EF4-FFF2-40B4-BE49-F238E27FC236}">
                <a16:creationId xmlns:a16="http://schemas.microsoft.com/office/drawing/2014/main" id="{7D166573-BACB-4C8A-877D-590E43C96924}"/>
              </a:ext>
            </a:extLst>
          </p:cNvPr>
          <p:cNvGrpSpPr/>
          <p:nvPr/>
        </p:nvGrpSpPr>
        <p:grpSpPr>
          <a:xfrm>
            <a:off x="5472015" y="3943039"/>
            <a:ext cx="1835802" cy="616366"/>
            <a:chOff x="5472015" y="3943039"/>
            <a:chExt cx="1835802" cy="616366"/>
          </a:xfrm>
        </p:grpSpPr>
        <p:sp>
          <p:nvSpPr>
            <p:cNvPr id="34" name="Rectangle 33">
              <a:extLst>
                <a:ext uri="{FF2B5EF4-FFF2-40B4-BE49-F238E27FC236}">
                  <a16:creationId xmlns:a16="http://schemas.microsoft.com/office/drawing/2014/main" id="{49569C30-389D-4680-A6B8-2AC06E63CA4D}"/>
                </a:ext>
              </a:extLst>
            </p:cNvPr>
            <p:cNvSpPr/>
            <p:nvPr/>
          </p:nvSpPr>
          <p:spPr>
            <a:xfrm rot="1655699">
              <a:off x="5472015" y="4082076"/>
              <a:ext cx="1540852" cy="477329"/>
            </a:xfrm>
            <a:prstGeom prst="rect">
              <a:avLst/>
            </a:prstGeom>
            <a:solidFill>
              <a:schemeClr val="tx1">
                <a:lumMod val="75000"/>
                <a:lumOff val="25000"/>
                <a:alpha val="46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B30C148-6ED9-496D-BC10-31F5BCFBA457}"/>
                </a:ext>
              </a:extLst>
            </p:cNvPr>
            <p:cNvSpPr/>
            <p:nvPr/>
          </p:nvSpPr>
          <p:spPr>
            <a:xfrm rot="17122029">
              <a:off x="6207546" y="3278865"/>
              <a:ext cx="436098" cy="1764445"/>
            </a:xfrm>
            <a:custGeom>
              <a:avLst/>
              <a:gdLst>
                <a:gd name="connsiteX0" fmla="*/ 436098 w 436098"/>
                <a:gd name="connsiteY0" fmla="*/ 150346 h 1764445"/>
                <a:gd name="connsiteX1" fmla="*/ 436098 w 436098"/>
                <a:gd name="connsiteY1" fmla="*/ 1764445 h 1764445"/>
                <a:gd name="connsiteX2" fmla="*/ 218049 w 436098"/>
                <a:gd name="connsiteY2" fmla="*/ 1549269 h 1764445"/>
                <a:gd name="connsiteX3" fmla="*/ 0 w 436098"/>
                <a:gd name="connsiteY3" fmla="*/ 1764445 h 1764445"/>
                <a:gd name="connsiteX4" fmla="*/ 0 w 436098"/>
                <a:gd name="connsiteY4" fmla="*/ 0 h 1764445"/>
                <a:gd name="connsiteX5" fmla="*/ 25337 w 436098"/>
                <a:gd name="connsiteY5" fmla="*/ 0 h 176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098" h="1764445">
                  <a:moveTo>
                    <a:pt x="436098" y="150346"/>
                  </a:moveTo>
                  <a:lnTo>
                    <a:pt x="436098" y="1764445"/>
                  </a:lnTo>
                  <a:lnTo>
                    <a:pt x="218049" y="1549269"/>
                  </a:lnTo>
                  <a:lnTo>
                    <a:pt x="0" y="1764445"/>
                  </a:lnTo>
                  <a:lnTo>
                    <a:pt x="0" y="0"/>
                  </a:lnTo>
                  <a:lnTo>
                    <a:pt x="25337" y="0"/>
                  </a:lnTo>
                  <a:close/>
                </a:path>
              </a:pathLst>
            </a:custGeom>
            <a:solidFill>
              <a:srgbClr val="2F2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261E3EA1-A0A2-4A3D-80D1-5BCED6598878}"/>
                </a:ext>
              </a:extLst>
            </p:cNvPr>
            <p:cNvSpPr txBox="1"/>
            <p:nvPr/>
          </p:nvSpPr>
          <p:spPr>
            <a:xfrm rot="1162958">
              <a:off x="6479469" y="4106358"/>
              <a:ext cx="524656" cy="307777"/>
            </a:xfrm>
            <a:prstGeom prst="rect">
              <a:avLst/>
            </a:prstGeom>
            <a:noFill/>
          </p:spPr>
          <p:txBody>
            <a:bodyPr wrap="square" rtlCol="0">
              <a:spAutoFit/>
            </a:bodyPr>
            <a:lstStyle/>
            <a:p>
              <a:pPr algn="ctr"/>
              <a:r>
                <a:rPr lang="en-US" sz="1400" b="1" dirty="0">
                  <a:solidFill>
                    <a:schemeClr val="bg1"/>
                  </a:solidFill>
                  <a:latin typeface="Century Gothic" panose="020B0502020202020204" pitchFamily="34" charset="0"/>
                </a:rPr>
                <a:t>03</a:t>
              </a:r>
            </a:p>
          </p:txBody>
        </p:sp>
      </p:grpSp>
      <p:grpSp>
        <p:nvGrpSpPr>
          <p:cNvPr id="7" name="Group 6">
            <a:extLst>
              <a:ext uri="{FF2B5EF4-FFF2-40B4-BE49-F238E27FC236}">
                <a16:creationId xmlns:a16="http://schemas.microsoft.com/office/drawing/2014/main" id="{A095C577-A867-4188-A3B6-57B089501CB2}"/>
              </a:ext>
            </a:extLst>
          </p:cNvPr>
          <p:cNvGrpSpPr/>
          <p:nvPr/>
        </p:nvGrpSpPr>
        <p:grpSpPr>
          <a:xfrm>
            <a:off x="4974337" y="4330961"/>
            <a:ext cx="1732730" cy="1540852"/>
            <a:chOff x="4974337" y="4330961"/>
            <a:chExt cx="1732730" cy="1540852"/>
          </a:xfrm>
        </p:grpSpPr>
        <p:sp>
          <p:nvSpPr>
            <p:cNvPr id="35" name="Rectangle 34">
              <a:extLst>
                <a:ext uri="{FF2B5EF4-FFF2-40B4-BE49-F238E27FC236}">
                  <a16:creationId xmlns:a16="http://schemas.microsoft.com/office/drawing/2014/main" id="{5724AFD4-1F1F-484F-A021-72FF7D284BBF}"/>
                </a:ext>
              </a:extLst>
            </p:cNvPr>
            <p:cNvSpPr/>
            <p:nvPr/>
          </p:nvSpPr>
          <p:spPr>
            <a:xfrm rot="3104278">
              <a:off x="4919788" y="4862722"/>
              <a:ext cx="1540852" cy="477329"/>
            </a:xfrm>
            <a:prstGeom prst="rect">
              <a:avLst/>
            </a:prstGeom>
            <a:solidFill>
              <a:schemeClr val="tx1">
                <a:lumMod val="75000"/>
                <a:lumOff val="25000"/>
                <a:alpha val="46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4467CA8-9DBA-4610-AC23-BF7267BA2AF6}"/>
                </a:ext>
              </a:extLst>
            </p:cNvPr>
            <p:cNvSpPr/>
            <p:nvPr/>
          </p:nvSpPr>
          <p:spPr>
            <a:xfrm rot="18498646">
              <a:off x="5622653" y="4146269"/>
              <a:ext cx="436098" cy="1732730"/>
            </a:xfrm>
            <a:custGeom>
              <a:avLst/>
              <a:gdLst>
                <a:gd name="connsiteX0" fmla="*/ 436098 w 436098"/>
                <a:gd name="connsiteY0" fmla="*/ 0 h 1732730"/>
                <a:gd name="connsiteX1" fmla="*/ 436098 w 436098"/>
                <a:gd name="connsiteY1" fmla="*/ 1732730 h 1732730"/>
                <a:gd name="connsiteX2" fmla="*/ 218049 w 436098"/>
                <a:gd name="connsiteY2" fmla="*/ 1517554 h 1732730"/>
                <a:gd name="connsiteX3" fmla="*/ 0 w 436098"/>
                <a:gd name="connsiteY3" fmla="*/ 1732730 h 1732730"/>
                <a:gd name="connsiteX4" fmla="*/ 0 w 436098"/>
                <a:gd name="connsiteY4" fmla="*/ 64478 h 1732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98" h="1732730">
                  <a:moveTo>
                    <a:pt x="436098" y="0"/>
                  </a:moveTo>
                  <a:lnTo>
                    <a:pt x="436098" y="1732730"/>
                  </a:lnTo>
                  <a:lnTo>
                    <a:pt x="218049" y="1517554"/>
                  </a:lnTo>
                  <a:lnTo>
                    <a:pt x="0" y="1732730"/>
                  </a:lnTo>
                  <a:lnTo>
                    <a:pt x="0" y="64478"/>
                  </a:lnTo>
                  <a:close/>
                </a:path>
              </a:pathLst>
            </a:custGeom>
            <a:solidFill>
              <a:srgbClr val="F46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A1A8827C-5F0D-4591-AD5A-958F49192122}"/>
                </a:ext>
              </a:extLst>
            </p:cNvPr>
            <p:cNvSpPr txBox="1"/>
            <p:nvPr/>
          </p:nvSpPr>
          <p:spPr>
            <a:xfrm rot="2674433">
              <a:off x="5897727" y="5114477"/>
              <a:ext cx="524656" cy="307777"/>
            </a:xfrm>
            <a:prstGeom prst="rect">
              <a:avLst/>
            </a:prstGeom>
            <a:noFill/>
          </p:spPr>
          <p:txBody>
            <a:bodyPr wrap="square" rtlCol="0">
              <a:spAutoFit/>
            </a:bodyPr>
            <a:lstStyle/>
            <a:p>
              <a:pPr algn="ctr"/>
              <a:r>
                <a:rPr lang="en-US" sz="1400" b="1" dirty="0">
                  <a:solidFill>
                    <a:schemeClr val="bg1"/>
                  </a:solidFill>
                  <a:latin typeface="Century Gothic" panose="020B0502020202020204" pitchFamily="34" charset="0"/>
                </a:rPr>
                <a:t>04</a:t>
              </a:r>
            </a:p>
          </p:txBody>
        </p:sp>
      </p:grpSp>
      <p:pic>
        <p:nvPicPr>
          <p:cNvPr id="1026" name="Picture 2" descr="File:Tensorflow logo.svg - Wikimedia Commons">
            <a:extLst>
              <a:ext uri="{FF2B5EF4-FFF2-40B4-BE49-F238E27FC236}">
                <a16:creationId xmlns:a16="http://schemas.microsoft.com/office/drawing/2014/main" id="{E289402D-79FE-44C5-B6F1-46E098E9C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064" y="67137"/>
            <a:ext cx="743759" cy="7955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conda Icon - Anaconda Python Icon Transparent PNG - 1024x1024 - Free  Download on NicePNG">
            <a:extLst>
              <a:ext uri="{FF2B5EF4-FFF2-40B4-BE49-F238E27FC236}">
                <a16:creationId xmlns:a16="http://schemas.microsoft.com/office/drawing/2014/main" id="{ACD43C93-2AE3-4C0C-A4B1-9F3B21713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9064" y="1176866"/>
            <a:ext cx="924337" cy="9694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ject Jupyter | Home">
            <a:extLst>
              <a:ext uri="{FF2B5EF4-FFF2-40B4-BE49-F238E27FC236}">
                <a16:creationId xmlns:a16="http://schemas.microsoft.com/office/drawing/2014/main" id="{CE79F849-450A-41A6-8A87-0870F9E6E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7270" y="2269847"/>
            <a:ext cx="2227924" cy="1169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Logo and symbol, meaning, history, PNG, brand">
            <a:extLst>
              <a:ext uri="{FF2B5EF4-FFF2-40B4-BE49-F238E27FC236}">
                <a16:creationId xmlns:a16="http://schemas.microsoft.com/office/drawing/2014/main" id="{2DF818E8-A874-4F5C-B429-210F21E38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8207" y="3549078"/>
            <a:ext cx="2092206" cy="11768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st.ai · Making neural nets uncool again">
            <a:extLst>
              <a:ext uri="{FF2B5EF4-FFF2-40B4-BE49-F238E27FC236}">
                <a16:creationId xmlns:a16="http://schemas.microsoft.com/office/drawing/2014/main" id="{6E1665EB-1711-4FA6-91DA-4154928EAD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9374" y="4736068"/>
            <a:ext cx="1272626" cy="163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6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right)">
                                      <p:cBhvr>
                                        <p:cTn id="21" dur="500"/>
                                        <p:tgtEl>
                                          <p:spTgt spid="27"/>
                                        </p:tgtEl>
                                      </p:cBhvr>
                                    </p:animEffect>
                                  </p:childTnLst>
                                </p:cTn>
                              </p:par>
                              <p:par>
                                <p:cTn id="22" presetID="22" presetClass="entr" presetSubtype="8"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par>
                                <p:cTn id="47" presetID="22" presetClass="entr" presetSubtype="8" fill="hold"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childTnLst>
                          </p:cTn>
                        </p:par>
                        <p:par>
                          <p:cTn id="50" fill="hold">
                            <p:stCondLst>
                              <p:cond delay="750"/>
                            </p:stCondLst>
                            <p:childTnLst>
                              <p:par>
                                <p:cTn id="51" presetID="22" presetClass="entr" presetSubtype="8" fill="hold"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ipe(left)">
                                      <p:cBhvr>
                                        <p:cTn id="53" dur="500"/>
                                        <p:tgtEl>
                                          <p:spTgt spid="51"/>
                                        </p:tgtEl>
                                      </p:cBhvr>
                                    </p:animEffect>
                                  </p:childTnLst>
                                </p:cTn>
                              </p:par>
                            </p:childTnLst>
                          </p:cTn>
                        </p:par>
                        <p:par>
                          <p:cTn id="54" fill="hold">
                            <p:stCondLst>
                              <p:cond delay="1250"/>
                            </p:stCondLst>
                            <p:childTnLst>
                              <p:par>
                                <p:cTn id="55" presetID="22" presetClass="entr" presetSubtype="4" fill="hold" nodeType="afterEffect">
                                  <p:stCondLst>
                                    <p:cond delay="0"/>
                                  </p:stCondLst>
                                  <p:childTnLst>
                                    <p:set>
                                      <p:cBhvr>
                                        <p:cTn id="56" dur="1" fill="hold">
                                          <p:stCondLst>
                                            <p:cond delay="0"/>
                                          </p:stCondLst>
                                        </p:cTn>
                                        <p:tgtEl>
                                          <p:spTgt spid="1026"/>
                                        </p:tgtEl>
                                        <p:attrNameLst>
                                          <p:attrName>style.visibility</p:attrName>
                                        </p:attrNameLst>
                                      </p:cBhvr>
                                      <p:to>
                                        <p:strVal val="visible"/>
                                      </p:to>
                                    </p:set>
                                    <p:animEffect transition="in" filter="wipe(down)">
                                      <p:cBhvr>
                                        <p:cTn id="57" dur="500"/>
                                        <p:tgtEl>
                                          <p:spTgt spid="1026"/>
                                        </p:tgtEl>
                                      </p:cBhvr>
                                    </p:animEffect>
                                  </p:childTnLst>
                                </p:cTn>
                              </p:par>
                            </p:childTnLst>
                          </p:cTn>
                        </p:par>
                        <p:par>
                          <p:cTn id="58" fill="hold">
                            <p:stCondLst>
                              <p:cond delay="1750"/>
                            </p:stCondLst>
                            <p:childTnLst>
                              <p:par>
                                <p:cTn id="59" presetID="22" presetClass="entr" presetSubtype="4" fill="hold" nodeType="afterEffect">
                                  <p:stCondLst>
                                    <p:cond delay="0"/>
                                  </p:stCondLst>
                                  <p:childTnLst>
                                    <p:set>
                                      <p:cBhvr>
                                        <p:cTn id="60" dur="1" fill="hold">
                                          <p:stCondLst>
                                            <p:cond delay="0"/>
                                          </p:stCondLst>
                                        </p:cTn>
                                        <p:tgtEl>
                                          <p:spTgt spid="1028"/>
                                        </p:tgtEl>
                                        <p:attrNameLst>
                                          <p:attrName>style.visibility</p:attrName>
                                        </p:attrNameLst>
                                      </p:cBhvr>
                                      <p:to>
                                        <p:strVal val="visible"/>
                                      </p:to>
                                    </p:set>
                                    <p:animEffect transition="in" filter="wipe(down)">
                                      <p:cBhvr>
                                        <p:cTn id="61" dur="500"/>
                                        <p:tgtEl>
                                          <p:spTgt spid="1028"/>
                                        </p:tgtEl>
                                      </p:cBhvr>
                                    </p:animEffect>
                                  </p:childTnLst>
                                </p:cTn>
                              </p:par>
                            </p:childTnLst>
                          </p:cTn>
                        </p:par>
                        <p:par>
                          <p:cTn id="62" fill="hold">
                            <p:stCondLst>
                              <p:cond delay="2250"/>
                            </p:stCondLst>
                            <p:childTnLst>
                              <p:par>
                                <p:cTn id="63" presetID="22" presetClass="entr" presetSubtype="4" fill="hold" nodeType="afterEffect">
                                  <p:stCondLst>
                                    <p:cond delay="0"/>
                                  </p:stCondLst>
                                  <p:childTnLst>
                                    <p:set>
                                      <p:cBhvr>
                                        <p:cTn id="64" dur="1" fill="hold">
                                          <p:stCondLst>
                                            <p:cond delay="0"/>
                                          </p:stCondLst>
                                        </p:cTn>
                                        <p:tgtEl>
                                          <p:spTgt spid="1030"/>
                                        </p:tgtEl>
                                        <p:attrNameLst>
                                          <p:attrName>style.visibility</p:attrName>
                                        </p:attrNameLst>
                                      </p:cBhvr>
                                      <p:to>
                                        <p:strVal val="visible"/>
                                      </p:to>
                                    </p:set>
                                    <p:animEffect transition="in" filter="wipe(down)">
                                      <p:cBhvr>
                                        <p:cTn id="65" dur="500"/>
                                        <p:tgtEl>
                                          <p:spTgt spid="1030"/>
                                        </p:tgtEl>
                                      </p:cBhvr>
                                    </p:animEffect>
                                  </p:childTnLst>
                                </p:cTn>
                              </p:par>
                            </p:childTnLst>
                          </p:cTn>
                        </p:par>
                        <p:par>
                          <p:cTn id="66" fill="hold">
                            <p:stCondLst>
                              <p:cond delay="2750"/>
                            </p:stCondLst>
                            <p:childTnLst>
                              <p:par>
                                <p:cTn id="67" presetID="22" presetClass="entr" presetSubtype="4" fill="hold" nodeType="afterEffect">
                                  <p:stCondLst>
                                    <p:cond delay="0"/>
                                  </p:stCondLst>
                                  <p:childTnLst>
                                    <p:set>
                                      <p:cBhvr>
                                        <p:cTn id="68" dur="1" fill="hold">
                                          <p:stCondLst>
                                            <p:cond delay="0"/>
                                          </p:stCondLst>
                                        </p:cTn>
                                        <p:tgtEl>
                                          <p:spTgt spid="1032"/>
                                        </p:tgtEl>
                                        <p:attrNameLst>
                                          <p:attrName>style.visibility</p:attrName>
                                        </p:attrNameLst>
                                      </p:cBhvr>
                                      <p:to>
                                        <p:strVal val="visible"/>
                                      </p:to>
                                    </p:set>
                                    <p:animEffect transition="in" filter="wipe(down)">
                                      <p:cBhvr>
                                        <p:cTn id="69" dur="500"/>
                                        <p:tgtEl>
                                          <p:spTgt spid="1032"/>
                                        </p:tgtEl>
                                      </p:cBhvr>
                                    </p:animEffect>
                                  </p:childTnLst>
                                </p:cTn>
                              </p:par>
                            </p:childTnLst>
                          </p:cTn>
                        </p:par>
                        <p:par>
                          <p:cTn id="70" fill="hold">
                            <p:stCondLst>
                              <p:cond delay="3250"/>
                            </p:stCondLst>
                            <p:childTnLst>
                              <p:par>
                                <p:cTn id="71" presetID="22" presetClass="entr" presetSubtype="4" fill="hold" nodeType="afterEffect">
                                  <p:stCondLst>
                                    <p:cond delay="0"/>
                                  </p:stCondLst>
                                  <p:childTnLst>
                                    <p:set>
                                      <p:cBhvr>
                                        <p:cTn id="72" dur="1" fill="hold">
                                          <p:stCondLst>
                                            <p:cond delay="0"/>
                                          </p:stCondLst>
                                        </p:cTn>
                                        <p:tgtEl>
                                          <p:spTgt spid="1034"/>
                                        </p:tgtEl>
                                        <p:attrNameLst>
                                          <p:attrName>style.visibility</p:attrName>
                                        </p:attrNameLst>
                                      </p:cBhvr>
                                      <p:to>
                                        <p:strVal val="visible"/>
                                      </p:to>
                                    </p:set>
                                    <p:animEffect transition="in" filter="wipe(down)">
                                      <p:cBhvr>
                                        <p:cTn id="73"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7"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DD94B-8207-4115-91E6-3BCEA0C26AD4}"/>
              </a:ext>
            </a:extLst>
          </p:cNvPr>
          <p:cNvSpPr/>
          <p:nvPr/>
        </p:nvSpPr>
        <p:spPr>
          <a:xfrm rot="10800000" flipH="1" flipV="1">
            <a:off x="-1" y="-522774"/>
            <a:ext cx="12192000" cy="746484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A4E6230-2DA8-49A6-9945-C4EF69B06F13}"/>
              </a:ext>
            </a:extLst>
          </p:cNvPr>
          <p:cNvSpPr/>
          <p:nvPr/>
        </p:nvSpPr>
        <p:spPr>
          <a:xfrm>
            <a:off x="0" y="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1E3BA7C5-215F-40E1-92AB-58443F3E226D}"/>
              </a:ext>
            </a:extLst>
          </p:cNvPr>
          <p:cNvSpPr/>
          <p:nvPr/>
        </p:nvSpPr>
        <p:spPr>
          <a:xfrm flipH="1" flipV="1">
            <a:off x="-1907264" y="1828800"/>
            <a:ext cx="1828800" cy="442687"/>
          </a:xfrm>
          <a:custGeom>
            <a:avLst/>
            <a:gdLst>
              <a:gd name="connsiteX0" fmla="*/ 478971 w 957943"/>
              <a:gd name="connsiteY0" fmla="*/ 678543 h 678543"/>
              <a:gd name="connsiteX1" fmla="*/ 0 w 957943"/>
              <a:gd name="connsiteY1" fmla="*/ 678543 h 678543"/>
              <a:gd name="connsiteX2" fmla="*/ 478971 w 957943"/>
              <a:gd name="connsiteY2" fmla="*/ 0 h 678543"/>
              <a:gd name="connsiteX3" fmla="*/ 957943 w 957943"/>
              <a:gd name="connsiteY3" fmla="*/ 678543 h 678543"/>
              <a:gd name="connsiteX4" fmla="*/ 478972 w 957943"/>
              <a:gd name="connsiteY4" fmla="*/ 678543 h 678543"/>
              <a:gd name="connsiteX5" fmla="*/ 478972 w 957943"/>
              <a:gd name="connsiteY5" fmla="*/ 0 h 678543"/>
              <a:gd name="connsiteX6" fmla="*/ 957943 w 957943"/>
              <a:gd name="connsiteY6" fmla="*/ 678543 h 67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943" h="678543">
                <a:moveTo>
                  <a:pt x="478971" y="678543"/>
                </a:moveTo>
                <a:lnTo>
                  <a:pt x="0" y="678543"/>
                </a:lnTo>
                <a:cubicBezTo>
                  <a:pt x="340727" y="572407"/>
                  <a:pt x="346991" y="13907"/>
                  <a:pt x="478971" y="0"/>
                </a:cubicBezTo>
                <a:close/>
                <a:moveTo>
                  <a:pt x="957943" y="678543"/>
                </a:moveTo>
                <a:lnTo>
                  <a:pt x="478972" y="678543"/>
                </a:lnTo>
                <a:lnTo>
                  <a:pt x="478972" y="0"/>
                </a:lnTo>
                <a:cubicBezTo>
                  <a:pt x="610952" y="13907"/>
                  <a:pt x="617216" y="572407"/>
                  <a:pt x="957943" y="6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9" name="Graphic 8" descr="Bullseye">
            <a:extLst>
              <a:ext uri="{FF2B5EF4-FFF2-40B4-BE49-F238E27FC236}">
                <a16:creationId xmlns:a16="http://schemas.microsoft.com/office/drawing/2014/main" id="{32C73235-6DC2-4880-A1CC-AB53A8F5466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453" y="640396"/>
            <a:ext cx="731520" cy="731520"/>
          </a:xfrm>
          <a:prstGeom prst="rect">
            <a:avLst/>
          </a:prstGeom>
        </p:spPr>
      </p:pic>
      <p:pic>
        <p:nvPicPr>
          <p:cNvPr id="11" name="Graphic 10" descr="Head with gears">
            <a:extLst>
              <a:ext uri="{FF2B5EF4-FFF2-40B4-BE49-F238E27FC236}">
                <a16:creationId xmlns:a16="http://schemas.microsoft.com/office/drawing/2014/main" id="{EED10185-BAE3-4A93-B9D1-F7EB37132E1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75291" y="640396"/>
            <a:ext cx="731520" cy="731520"/>
          </a:xfrm>
          <a:prstGeom prst="rect">
            <a:avLst/>
          </a:prstGeom>
        </p:spPr>
      </p:pic>
      <p:pic>
        <p:nvPicPr>
          <p:cNvPr id="13" name="Graphic 12" descr="Bank">
            <a:extLst>
              <a:ext uri="{FF2B5EF4-FFF2-40B4-BE49-F238E27FC236}">
                <a16:creationId xmlns:a16="http://schemas.microsoft.com/office/drawing/2014/main" id="{407F8504-CCD9-4CFF-96B4-363540C0BB3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28855" y="640396"/>
            <a:ext cx="731520" cy="731520"/>
          </a:xfrm>
          <a:prstGeom prst="rect">
            <a:avLst/>
          </a:prstGeom>
        </p:spPr>
      </p:pic>
      <p:pic>
        <p:nvPicPr>
          <p:cNvPr id="15" name="Graphic 14" descr="Handshake">
            <a:extLst>
              <a:ext uri="{FF2B5EF4-FFF2-40B4-BE49-F238E27FC236}">
                <a16:creationId xmlns:a16="http://schemas.microsoft.com/office/drawing/2014/main" id="{86D275E5-24AB-4ABD-9464-B2AEC0EC05D4}"/>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16659" y="640396"/>
            <a:ext cx="731520" cy="731520"/>
          </a:xfrm>
          <a:prstGeom prst="rect">
            <a:avLst/>
          </a:prstGeom>
        </p:spPr>
      </p:pic>
      <p:sp>
        <p:nvSpPr>
          <p:cNvPr id="2" name="TextBox 1">
            <a:extLst>
              <a:ext uri="{FF2B5EF4-FFF2-40B4-BE49-F238E27FC236}">
                <a16:creationId xmlns:a16="http://schemas.microsoft.com/office/drawing/2014/main" id="{EFCA136C-F360-414C-954C-A82F2B7076E5}"/>
              </a:ext>
            </a:extLst>
          </p:cNvPr>
          <p:cNvSpPr txBox="1"/>
          <p:nvPr/>
        </p:nvSpPr>
        <p:spPr>
          <a:xfrm>
            <a:off x="613228" y="3041338"/>
            <a:ext cx="10965543" cy="1615827"/>
          </a:xfrm>
          <a:prstGeom prst="rect">
            <a:avLst/>
          </a:prstGeom>
          <a:noFill/>
        </p:spPr>
        <p:txBody>
          <a:bodyPr wrap="square" rtlCol="0">
            <a:spAutoFit/>
          </a:bodyPr>
          <a:lstStyle/>
          <a:p>
            <a:pPr algn="ctr">
              <a:lnSpc>
                <a:spcPct val="150000"/>
              </a:lnSpc>
            </a:pPr>
            <a:r>
              <a:rPr lang="en-US" sz="7200" b="1" spc="300" dirty="0">
                <a:solidFill>
                  <a:schemeClr val="bg1"/>
                </a:solidFill>
                <a:effectLst>
                  <a:glow rad="139700">
                    <a:schemeClr val="accent5">
                      <a:satMod val="175000"/>
                      <a:alpha val="40000"/>
                    </a:schemeClr>
                  </a:glow>
                  <a:innerShdw blurRad="63500" dist="50800">
                    <a:prstClr val="black">
                      <a:alpha val="50000"/>
                    </a:prstClr>
                  </a:innerShdw>
                </a:effectLst>
                <a:latin typeface="Hand Of Sean" panose="02000500000000000000" pitchFamily="2" charset="-128"/>
                <a:ea typeface="Hand Of Sean" panose="02000500000000000000" pitchFamily="2" charset="-128"/>
              </a:rPr>
              <a:t>RESULTS</a:t>
            </a:r>
          </a:p>
        </p:txBody>
      </p:sp>
    </p:spTree>
    <p:extLst>
      <p:ext uri="{BB962C8B-B14F-4D97-AF65-F5344CB8AC3E}">
        <p14:creationId xmlns:p14="http://schemas.microsoft.com/office/powerpoint/2010/main" val="38754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DD94B-8207-4115-91E6-3BCEA0C26AD4}"/>
              </a:ext>
            </a:extLst>
          </p:cNvPr>
          <p:cNvSpPr/>
          <p:nvPr/>
        </p:nvSpPr>
        <p:spPr>
          <a:xfrm rot="10800000" flipH="1" flipV="1">
            <a:off x="0" y="0"/>
            <a:ext cx="12192000" cy="706634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A4E6230-2DA8-49A6-9945-C4EF69B06F13}"/>
              </a:ext>
            </a:extLst>
          </p:cNvPr>
          <p:cNvSpPr/>
          <p:nvPr/>
        </p:nvSpPr>
        <p:spPr>
          <a:xfrm>
            <a:off x="0" y="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1E3BA7C5-215F-40E1-92AB-58443F3E226D}"/>
              </a:ext>
            </a:extLst>
          </p:cNvPr>
          <p:cNvSpPr/>
          <p:nvPr/>
        </p:nvSpPr>
        <p:spPr>
          <a:xfrm flipH="1" flipV="1">
            <a:off x="950236" y="1828800"/>
            <a:ext cx="1828800" cy="442687"/>
          </a:xfrm>
          <a:custGeom>
            <a:avLst/>
            <a:gdLst>
              <a:gd name="connsiteX0" fmla="*/ 478971 w 957943"/>
              <a:gd name="connsiteY0" fmla="*/ 678543 h 678543"/>
              <a:gd name="connsiteX1" fmla="*/ 0 w 957943"/>
              <a:gd name="connsiteY1" fmla="*/ 678543 h 678543"/>
              <a:gd name="connsiteX2" fmla="*/ 478971 w 957943"/>
              <a:gd name="connsiteY2" fmla="*/ 0 h 678543"/>
              <a:gd name="connsiteX3" fmla="*/ 957943 w 957943"/>
              <a:gd name="connsiteY3" fmla="*/ 678543 h 678543"/>
              <a:gd name="connsiteX4" fmla="*/ 478972 w 957943"/>
              <a:gd name="connsiteY4" fmla="*/ 678543 h 678543"/>
              <a:gd name="connsiteX5" fmla="*/ 478972 w 957943"/>
              <a:gd name="connsiteY5" fmla="*/ 0 h 678543"/>
              <a:gd name="connsiteX6" fmla="*/ 957943 w 957943"/>
              <a:gd name="connsiteY6" fmla="*/ 678543 h 67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943" h="678543">
                <a:moveTo>
                  <a:pt x="478971" y="678543"/>
                </a:moveTo>
                <a:lnTo>
                  <a:pt x="0" y="678543"/>
                </a:lnTo>
                <a:cubicBezTo>
                  <a:pt x="340727" y="572407"/>
                  <a:pt x="346991" y="13907"/>
                  <a:pt x="478971" y="0"/>
                </a:cubicBezTo>
                <a:close/>
                <a:moveTo>
                  <a:pt x="957943" y="678543"/>
                </a:moveTo>
                <a:lnTo>
                  <a:pt x="478972" y="678543"/>
                </a:lnTo>
                <a:lnTo>
                  <a:pt x="478972" y="0"/>
                </a:lnTo>
                <a:cubicBezTo>
                  <a:pt x="610952" y="13907"/>
                  <a:pt x="617216" y="572407"/>
                  <a:pt x="957943" y="6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Graphic 8" descr="Bullseye">
            <a:extLst>
              <a:ext uri="{FF2B5EF4-FFF2-40B4-BE49-F238E27FC236}">
                <a16:creationId xmlns:a16="http://schemas.microsoft.com/office/drawing/2014/main" id="{32C73235-6DC2-4880-A1CC-AB53A8F5466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453" y="1318623"/>
            <a:ext cx="731520" cy="731520"/>
          </a:xfrm>
          <a:prstGeom prst="rect">
            <a:avLst/>
          </a:prstGeom>
        </p:spPr>
      </p:pic>
      <p:pic>
        <p:nvPicPr>
          <p:cNvPr id="11" name="Graphic 10" descr="Head with gears">
            <a:extLst>
              <a:ext uri="{FF2B5EF4-FFF2-40B4-BE49-F238E27FC236}">
                <a16:creationId xmlns:a16="http://schemas.microsoft.com/office/drawing/2014/main" id="{EED10185-BAE3-4A93-B9D1-F7EB37132E1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75291" y="640396"/>
            <a:ext cx="731520" cy="731520"/>
          </a:xfrm>
          <a:prstGeom prst="rect">
            <a:avLst/>
          </a:prstGeom>
        </p:spPr>
      </p:pic>
      <p:pic>
        <p:nvPicPr>
          <p:cNvPr id="13" name="Graphic 12" descr="Bank">
            <a:extLst>
              <a:ext uri="{FF2B5EF4-FFF2-40B4-BE49-F238E27FC236}">
                <a16:creationId xmlns:a16="http://schemas.microsoft.com/office/drawing/2014/main" id="{407F8504-CCD9-4CFF-96B4-363540C0BB3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28855" y="640396"/>
            <a:ext cx="731520" cy="731520"/>
          </a:xfrm>
          <a:prstGeom prst="rect">
            <a:avLst/>
          </a:prstGeom>
        </p:spPr>
      </p:pic>
      <p:pic>
        <p:nvPicPr>
          <p:cNvPr id="15" name="Graphic 14" descr="Handshake">
            <a:extLst>
              <a:ext uri="{FF2B5EF4-FFF2-40B4-BE49-F238E27FC236}">
                <a16:creationId xmlns:a16="http://schemas.microsoft.com/office/drawing/2014/main" id="{86D275E5-24AB-4ABD-9464-B2AEC0EC05D4}"/>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16659" y="640396"/>
            <a:ext cx="731520" cy="731520"/>
          </a:xfrm>
          <a:prstGeom prst="rect">
            <a:avLst/>
          </a:prstGeom>
        </p:spPr>
      </p:pic>
      <p:pic>
        <p:nvPicPr>
          <p:cNvPr id="6" name="Picture 5">
            <a:extLst>
              <a:ext uri="{FF2B5EF4-FFF2-40B4-BE49-F238E27FC236}">
                <a16:creationId xmlns:a16="http://schemas.microsoft.com/office/drawing/2014/main" id="{5B5BC449-8B61-4273-8F80-D324D560D0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200" y="2469196"/>
            <a:ext cx="4775200" cy="3581400"/>
          </a:xfrm>
          <a:prstGeom prst="rect">
            <a:avLst/>
          </a:prstGeom>
        </p:spPr>
      </p:pic>
      <p:pic>
        <p:nvPicPr>
          <p:cNvPr id="10" name="Picture 9">
            <a:extLst>
              <a:ext uri="{FF2B5EF4-FFF2-40B4-BE49-F238E27FC236}">
                <a16:creationId xmlns:a16="http://schemas.microsoft.com/office/drawing/2014/main" id="{A440EAEF-80CD-429F-9E2F-7261AAA1F2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90268" y="2469196"/>
            <a:ext cx="4775200" cy="3581400"/>
          </a:xfrm>
          <a:prstGeom prst="rect">
            <a:avLst/>
          </a:prstGeom>
        </p:spPr>
      </p:pic>
    </p:spTree>
    <p:extLst>
      <p:ext uri="{BB962C8B-B14F-4D97-AF65-F5344CB8AC3E}">
        <p14:creationId xmlns:p14="http://schemas.microsoft.com/office/powerpoint/2010/main" val="3791557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DD94B-8207-4115-91E6-3BCEA0C26AD4}"/>
              </a:ext>
            </a:extLst>
          </p:cNvPr>
          <p:cNvSpPr/>
          <p:nvPr/>
        </p:nvSpPr>
        <p:spPr>
          <a:xfrm rot="10800000" flipH="1" flipV="1">
            <a:off x="-520860" y="266217"/>
            <a:ext cx="13959068" cy="9201873"/>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A4E6230-2DA8-49A6-9945-C4EF69B06F13}"/>
              </a:ext>
            </a:extLst>
          </p:cNvPr>
          <p:cNvSpPr/>
          <p:nvPr/>
        </p:nvSpPr>
        <p:spPr>
          <a:xfrm>
            <a:off x="0" y="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1E3BA7C5-215F-40E1-92AB-58443F3E226D}"/>
              </a:ext>
            </a:extLst>
          </p:cNvPr>
          <p:cNvSpPr/>
          <p:nvPr/>
        </p:nvSpPr>
        <p:spPr>
          <a:xfrm flipH="1" flipV="1">
            <a:off x="3883936" y="1828800"/>
            <a:ext cx="1828800" cy="442687"/>
          </a:xfrm>
          <a:custGeom>
            <a:avLst/>
            <a:gdLst>
              <a:gd name="connsiteX0" fmla="*/ 478971 w 957943"/>
              <a:gd name="connsiteY0" fmla="*/ 678543 h 678543"/>
              <a:gd name="connsiteX1" fmla="*/ 0 w 957943"/>
              <a:gd name="connsiteY1" fmla="*/ 678543 h 678543"/>
              <a:gd name="connsiteX2" fmla="*/ 478971 w 957943"/>
              <a:gd name="connsiteY2" fmla="*/ 0 h 678543"/>
              <a:gd name="connsiteX3" fmla="*/ 957943 w 957943"/>
              <a:gd name="connsiteY3" fmla="*/ 678543 h 678543"/>
              <a:gd name="connsiteX4" fmla="*/ 478972 w 957943"/>
              <a:gd name="connsiteY4" fmla="*/ 678543 h 678543"/>
              <a:gd name="connsiteX5" fmla="*/ 478972 w 957943"/>
              <a:gd name="connsiteY5" fmla="*/ 0 h 678543"/>
              <a:gd name="connsiteX6" fmla="*/ 957943 w 957943"/>
              <a:gd name="connsiteY6" fmla="*/ 678543 h 67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943" h="678543">
                <a:moveTo>
                  <a:pt x="478971" y="678543"/>
                </a:moveTo>
                <a:lnTo>
                  <a:pt x="0" y="678543"/>
                </a:lnTo>
                <a:cubicBezTo>
                  <a:pt x="340727" y="572407"/>
                  <a:pt x="346991" y="13907"/>
                  <a:pt x="478971" y="0"/>
                </a:cubicBezTo>
                <a:close/>
                <a:moveTo>
                  <a:pt x="957943" y="678543"/>
                </a:moveTo>
                <a:lnTo>
                  <a:pt x="478972" y="678543"/>
                </a:lnTo>
                <a:lnTo>
                  <a:pt x="478972" y="0"/>
                </a:lnTo>
                <a:cubicBezTo>
                  <a:pt x="610952" y="13907"/>
                  <a:pt x="617216" y="572407"/>
                  <a:pt x="957943" y="6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Graphic 8" descr="Bullseye">
            <a:extLst>
              <a:ext uri="{FF2B5EF4-FFF2-40B4-BE49-F238E27FC236}">
                <a16:creationId xmlns:a16="http://schemas.microsoft.com/office/drawing/2014/main" id="{32C73235-6DC2-4880-A1CC-AB53A8F5466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453" y="640396"/>
            <a:ext cx="731520" cy="731520"/>
          </a:xfrm>
          <a:prstGeom prst="rect">
            <a:avLst/>
          </a:prstGeom>
        </p:spPr>
      </p:pic>
      <p:pic>
        <p:nvPicPr>
          <p:cNvPr id="11" name="Graphic 10" descr="Head with gears">
            <a:extLst>
              <a:ext uri="{FF2B5EF4-FFF2-40B4-BE49-F238E27FC236}">
                <a16:creationId xmlns:a16="http://schemas.microsoft.com/office/drawing/2014/main" id="{EED10185-BAE3-4A93-B9D1-F7EB37132E1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75291" y="1318623"/>
            <a:ext cx="731520" cy="731520"/>
          </a:xfrm>
          <a:prstGeom prst="rect">
            <a:avLst/>
          </a:prstGeom>
        </p:spPr>
      </p:pic>
      <p:pic>
        <p:nvPicPr>
          <p:cNvPr id="13" name="Graphic 12" descr="Bank">
            <a:extLst>
              <a:ext uri="{FF2B5EF4-FFF2-40B4-BE49-F238E27FC236}">
                <a16:creationId xmlns:a16="http://schemas.microsoft.com/office/drawing/2014/main" id="{407F8504-CCD9-4CFF-96B4-363540C0BB3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28855" y="640396"/>
            <a:ext cx="731520" cy="731520"/>
          </a:xfrm>
          <a:prstGeom prst="rect">
            <a:avLst/>
          </a:prstGeom>
        </p:spPr>
      </p:pic>
      <p:pic>
        <p:nvPicPr>
          <p:cNvPr id="15" name="Graphic 14" descr="Handshake">
            <a:extLst>
              <a:ext uri="{FF2B5EF4-FFF2-40B4-BE49-F238E27FC236}">
                <a16:creationId xmlns:a16="http://schemas.microsoft.com/office/drawing/2014/main" id="{86D275E5-24AB-4ABD-9464-B2AEC0EC05D4}"/>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16659" y="640396"/>
            <a:ext cx="731520" cy="731520"/>
          </a:xfrm>
          <a:prstGeom prst="rect">
            <a:avLst/>
          </a:prstGeom>
        </p:spPr>
      </p:pic>
      <p:pic>
        <p:nvPicPr>
          <p:cNvPr id="6" name="Picture 5">
            <a:extLst>
              <a:ext uri="{FF2B5EF4-FFF2-40B4-BE49-F238E27FC236}">
                <a16:creationId xmlns:a16="http://schemas.microsoft.com/office/drawing/2014/main" id="{25DFCD15-CB6E-45D4-B19A-C9E60D3B41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2501" y="2303785"/>
            <a:ext cx="4829189" cy="4166026"/>
          </a:xfrm>
          <a:prstGeom prst="rect">
            <a:avLst/>
          </a:prstGeom>
        </p:spPr>
      </p:pic>
      <p:pic>
        <p:nvPicPr>
          <p:cNvPr id="10" name="Picture 9">
            <a:extLst>
              <a:ext uri="{FF2B5EF4-FFF2-40B4-BE49-F238E27FC236}">
                <a16:creationId xmlns:a16="http://schemas.microsoft.com/office/drawing/2014/main" id="{4F4B8A1C-3D0C-45DF-8E1E-6F864A77CD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9013" y="2303785"/>
            <a:ext cx="4981801" cy="4155195"/>
          </a:xfrm>
          <a:prstGeom prst="rect">
            <a:avLst/>
          </a:prstGeom>
        </p:spPr>
      </p:pic>
    </p:spTree>
    <p:extLst>
      <p:ext uri="{BB962C8B-B14F-4D97-AF65-F5344CB8AC3E}">
        <p14:creationId xmlns:p14="http://schemas.microsoft.com/office/powerpoint/2010/main" val="418987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DD94B-8207-4115-91E6-3BCEA0C26AD4}"/>
              </a:ext>
            </a:extLst>
          </p:cNvPr>
          <p:cNvSpPr/>
          <p:nvPr/>
        </p:nvSpPr>
        <p:spPr>
          <a:xfrm rot="10800000" flipH="1" flipV="1">
            <a:off x="0" y="12917"/>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A4E6230-2DA8-49A6-9945-C4EF69B06F13}"/>
              </a:ext>
            </a:extLst>
          </p:cNvPr>
          <p:cNvSpPr/>
          <p:nvPr/>
        </p:nvSpPr>
        <p:spPr>
          <a:xfrm>
            <a:off x="0" y="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1E3BA7C5-215F-40E1-92AB-58443F3E226D}"/>
              </a:ext>
            </a:extLst>
          </p:cNvPr>
          <p:cNvSpPr/>
          <p:nvPr/>
        </p:nvSpPr>
        <p:spPr>
          <a:xfrm flipH="1" flipV="1">
            <a:off x="6989086" y="1828800"/>
            <a:ext cx="1828800" cy="442687"/>
          </a:xfrm>
          <a:custGeom>
            <a:avLst/>
            <a:gdLst>
              <a:gd name="connsiteX0" fmla="*/ 478971 w 957943"/>
              <a:gd name="connsiteY0" fmla="*/ 678543 h 678543"/>
              <a:gd name="connsiteX1" fmla="*/ 0 w 957943"/>
              <a:gd name="connsiteY1" fmla="*/ 678543 h 678543"/>
              <a:gd name="connsiteX2" fmla="*/ 478971 w 957943"/>
              <a:gd name="connsiteY2" fmla="*/ 0 h 678543"/>
              <a:gd name="connsiteX3" fmla="*/ 957943 w 957943"/>
              <a:gd name="connsiteY3" fmla="*/ 678543 h 678543"/>
              <a:gd name="connsiteX4" fmla="*/ 478972 w 957943"/>
              <a:gd name="connsiteY4" fmla="*/ 678543 h 678543"/>
              <a:gd name="connsiteX5" fmla="*/ 478972 w 957943"/>
              <a:gd name="connsiteY5" fmla="*/ 0 h 678543"/>
              <a:gd name="connsiteX6" fmla="*/ 957943 w 957943"/>
              <a:gd name="connsiteY6" fmla="*/ 678543 h 67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943" h="678543">
                <a:moveTo>
                  <a:pt x="478971" y="678543"/>
                </a:moveTo>
                <a:lnTo>
                  <a:pt x="0" y="678543"/>
                </a:lnTo>
                <a:cubicBezTo>
                  <a:pt x="340727" y="572407"/>
                  <a:pt x="346991" y="13907"/>
                  <a:pt x="478971" y="0"/>
                </a:cubicBezTo>
                <a:close/>
                <a:moveTo>
                  <a:pt x="957943" y="678543"/>
                </a:moveTo>
                <a:lnTo>
                  <a:pt x="478972" y="678543"/>
                </a:lnTo>
                <a:lnTo>
                  <a:pt x="478972" y="0"/>
                </a:lnTo>
                <a:cubicBezTo>
                  <a:pt x="610952" y="13907"/>
                  <a:pt x="617216" y="572407"/>
                  <a:pt x="957943" y="6785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Graphic 8" descr="Bullseye">
            <a:extLst>
              <a:ext uri="{FF2B5EF4-FFF2-40B4-BE49-F238E27FC236}">
                <a16:creationId xmlns:a16="http://schemas.microsoft.com/office/drawing/2014/main" id="{32C73235-6DC2-4880-A1CC-AB53A8F5466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46453" y="640396"/>
            <a:ext cx="731520" cy="731520"/>
          </a:xfrm>
          <a:prstGeom prst="rect">
            <a:avLst/>
          </a:prstGeom>
        </p:spPr>
      </p:pic>
      <p:pic>
        <p:nvPicPr>
          <p:cNvPr id="11" name="Graphic 10" descr="Head with gears">
            <a:extLst>
              <a:ext uri="{FF2B5EF4-FFF2-40B4-BE49-F238E27FC236}">
                <a16:creationId xmlns:a16="http://schemas.microsoft.com/office/drawing/2014/main" id="{EED10185-BAE3-4A93-B9D1-F7EB37132E1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75291" y="640396"/>
            <a:ext cx="731520" cy="731520"/>
          </a:xfrm>
          <a:prstGeom prst="rect">
            <a:avLst/>
          </a:prstGeom>
        </p:spPr>
      </p:pic>
      <p:pic>
        <p:nvPicPr>
          <p:cNvPr id="13" name="Graphic 12" descr="Bank">
            <a:extLst>
              <a:ext uri="{FF2B5EF4-FFF2-40B4-BE49-F238E27FC236}">
                <a16:creationId xmlns:a16="http://schemas.microsoft.com/office/drawing/2014/main" id="{407F8504-CCD9-4CFF-96B4-363540C0BB3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28855" y="1318623"/>
            <a:ext cx="731520" cy="731520"/>
          </a:xfrm>
          <a:prstGeom prst="rect">
            <a:avLst/>
          </a:prstGeom>
        </p:spPr>
      </p:pic>
      <p:pic>
        <p:nvPicPr>
          <p:cNvPr id="15" name="Graphic 14" descr="Handshake">
            <a:extLst>
              <a:ext uri="{FF2B5EF4-FFF2-40B4-BE49-F238E27FC236}">
                <a16:creationId xmlns:a16="http://schemas.microsoft.com/office/drawing/2014/main" id="{86D275E5-24AB-4ABD-9464-B2AEC0EC05D4}"/>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16659" y="640396"/>
            <a:ext cx="731520" cy="731520"/>
          </a:xfrm>
          <a:prstGeom prst="rect">
            <a:avLst/>
          </a:prstGeom>
        </p:spPr>
      </p:pic>
      <p:pic>
        <p:nvPicPr>
          <p:cNvPr id="6" name="Picture 5">
            <a:extLst>
              <a:ext uri="{FF2B5EF4-FFF2-40B4-BE49-F238E27FC236}">
                <a16:creationId xmlns:a16="http://schemas.microsoft.com/office/drawing/2014/main" id="{FCCB88C3-E7B7-405C-8B5E-F2439BCF2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4558" y="2338977"/>
            <a:ext cx="3982253" cy="4199467"/>
          </a:xfrm>
          <a:prstGeom prst="rect">
            <a:avLst/>
          </a:prstGeom>
        </p:spPr>
      </p:pic>
      <p:pic>
        <p:nvPicPr>
          <p:cNvPr id="10" name="Picture 9">
            <a:extLst>
              <a:ext uri="{FF2B5EF4-FFF2-40B4-BE49-F238E27FC236}">
                <a16:creationId xmlns:a16="http://schemas.microsoft.com/office/drawing/2014/main" id="{85C26F2B-BA5A-4D8E-AB4A-28DAF3E9E5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86594" y="2338977"/>
            <a:ext cx="3982253" cy="4199467"/>
          </a:xfrm>
          <a:prstGeom prst="rect">
            <a:avLst/>
          </a:prstGeom>
        </p:spPr>
      </p:pic>
    </p:spTree>
    <p:extLst>
      <p:ext uri="{BB962C8B-B14F-4D97-AF65-F5344CB8AC3E}">
        <p14:creationId xmlns:p14="http://schemas.microsoft.com/office/powerpoint/2010/main" val="1831759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282</Words>
  <Application>Microsoft Office PowerPoint</Application>
  <PresentationFormat>Widescreen</PresentationFormat>
  <Paragraphs>28</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Arial Rounded MT Bold</vt:lpstr>
      <vt:lpstr>Bahnschrift Condensed</vt:lpstr>
      <vt:lpstr>Calibri</vt:lpstr>
      <vt:lpstr>Calibri Light</vt:lpstr>
      <vt:lpstr>Century Gothic</vt:lpstr>
      <vt:lpstr>Enjelina Demo</vt:lpstr>
      <vt:lpstr>Hand Of Sean</vt:lpstr>
      <vt:lpstr>Oswald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owaisarabia@gmail.com</dc:creator>
  <cp:lastModifiedBy>rohit kumar</cp:lastModifiedBy>
  <cp:revision>56</cp:revision>
  <dcterms:created xsi:type="dcterms:W3CDTF">2019-09-27T08:22:42Z</dcterms:created>
  <dcterms:modified xsi:type="dcterms:W3CDTF">2022-06-05T07:05:14Z</dcterms:modified>
</cp:coreProperties>
</file>